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6.xml" ContentType="application/vnd.openxmlformats-officedocument.presentationml.tags+xml"/>
  <Override PartName="/ppt/notesSlides/notesSlide1.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2.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4.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5.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26.xml" ContentType="application/vnd.openxmlformats-officedocument.presentationml.tags+xml"/>
  <Override PartName="/ppt/tags/tag22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134959384" r:id="rId5"/>
    <p:sldId id="2145706711" r:id="rId6"/>
    <p:sldId id="2134959387" r:id="rId7"/>
    <p:sldId id="2145706635" r:id="rId8"/>
    <p:sldId id="293" r:id="rId9"/>
    <p:sldId id="2145706617" r:id="rId10"/>
    <p:sldId id="635" r:id="rId11"/>
    <p:sldId id="2145706618" r:id="rId12"/>
    <p:sldId id="2145706636" r:id="rId13"/>
    <p:sldId id="2134959391" r:id="rId14"/>
    <p:sldId id="2145706714" r:id="rId15"/>
    <p:sldId id="2145706715" r:id="rId16"/>
    <p:sldId id="2145706619" r:id="rId17"/>
    <p:sldId id="2145706620" r:id="rId18"/>
    <p:sldId id="2145706621" r:id="rId19"/>
    <p:sldId id="2145706708" r:id="rId20"/>
    <p:sldId id="2145706709" r:id="rId21"/>
    <p:sldId id="2134959393" r:id="rId22"/>
    <p:sldId id="2145706634" r:id="rId23"/>
    <p:sldId id="2145706703" r:id="rId24"/>
    <p:sldId id="2145706698" r:id="rId25"/>
    <p:sldId id="2145706704" r:id="rId26"/>
    <p:sldId id="2145706712" r:id="rId27"/>
    <p:sldId id="2145706713" r:id="rId28"/>
    <p:sldId id="2145706707" r:id="rId29"/>
    <p:sldId id="2145706638" r:id="rId30"/>
  </p:sldIdLst>
  <p:sldSz cx="12192000" cy="6858000"/>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848FFA4-21CE-4BBC-AAEF-C07D78398072}">
          <p14:sldIdLst>
            <p14:sldId id="2134959384"/>
            <p14:sldId id="2145706711"/>
            <p14:sldId id="2134959387"/>
            <p14:sldId id="2145706635"/>
            <p14:sldId id="293"/>
            <p14:sldId id="2145706617"/>
            <p14:sldId id="635"/>
            <p14:sldId id="2145706618"/>
            <p14:sldId id="2145706636"/>
            <p14:sldId id="2134959391"/>
            <p14:sldId id="2145706714"/>
            <p14:sldId id="2145706715"/>
            <p14:sldId id="2145706619"/>
            <p14:sldId id="2145706620"/>
            <p14:sldId id="2145706621"/>
            <p14:sldId id="2145706708"/>
            <p14:sldId id="2145706709"/>
            <p14:sldId id="2134959393"/>
            <p14:sldId id="2145706634"/>
            <p14:sldId id="2145706703"/>
          </p14:sldIdLst>
        </p14:section>
        <p14:section name="Gestion des taux" id="{FEE0744A-F67B-4511-B824-B028A209D402}">
          <p14:sldIdLst>
            <p14:sldId id="2145706698"/>
            <p14:sldId id="2145706704"/>
            <p14:sldId id="2145706712"/>
            <p14:sldId id="2145706713"/>
            <p14:sldId id="2145706707"/>
            <p14:sldId id="21457066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FB9F3E5-067B-338C-91C5-4E0F2BD54AE7}" name="Rino, Elodie (Consultant.e)" initials="R(" userId="S::erino@cdpq.com::5040b882-9937-4d55-b056-be4f96e85d1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élanger, Audré" initials="BA" lastIdx="11" clrIdx="0">
    <p:extLst>
      <p:ext uri="{19B8F6BF-5375-455C-9EA6-DF929625EA0E}">
        <p15:presenceInfo xmlns:p15="http://schemas.microsoft.com/office/powerpoint/2012/main" userId="S::abelanger@cdpq.com::e03a39ca-8404-4381-9ba8-e622df0b6c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D00"/>
    <a:srgbClr val="F73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A701E-6BCF-AD04-CA88-5D26055AF920}" v="9" dt="2024-10-17T14:27:14.050"/>
    <p1510:client id="{2EEE8B13-FA82-4A06-B88C-B2A7B770BC7C}" v="1753" dt="2024-10-17T18:53:20.381"/>
    <p1510:client id="{38265A85-72C4-98B8-AC8E-BABBDDFD8749}" v="319" dt="2024-10-17T14:40:51.669"/>
    <p1510:client id="{3D97EC5A-CB88-4FA3-8E0E-97C53F9DFA97}" v="2" dt="2024-10-16T20:32:27.661"/>
    <p1510:client id="{6545A529-4859-39B9-0124-2E7E693F55BF}" v="17" dt="2024-10-18T15:34:05.114"/>
    <p1510:client id="{B0C597D9-92D5-BB72-8831-4FB7F9DA091B}" v="120" dt="2024-10-17T17:21:36.64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image" Target="../media/image64.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image" Target="../media/image6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02B90-966A-48D6-A1D1-53141B577EDB}" type="doc">
      <dgm:prSet loTypeId="urn:microsoft.com/office/officeart/2016/7/layout/RoundedRectangleTimeline" loCatId="timeline" qsTypeId="urn:microsoft.com/office/officeart/2005/8/quickstyle/simple1" qsCatId="simple" csTypeId="urn:microsoft.com/office/officeart/2005/8/colors/accent1_2" csCatId="accent1" phldr="1"/>
      <dgm:spPr/>
      <dgm:t>
        <a:bodyPr/>
        <a:lstStyle/>
        <a:p>
          <a:endParaRPr lang="fr-FR"/>
        </a:p>
      </dgm:t>
    </dgm:pt>
    <dgm:pt modelId="{11294A5C-C3A0-4646-A1CC-AE76CE04BDFC}">
      <dgm:prSet phldrT="[Texte]" phldr="0"/>
      <dgm:spPr/>
      <dgm:t>
        <a:bodyPr/>
        <a:lstStyle/>
        <a:p>
          <a:r>
            <a:rPr lang="fr-FR" b="1">
              <a:solidFill>
                <a:schemeClr val="bg1"/>
              </a:solidFill>
              <a:latin typeface="Georgia"/>
            </a:rPr>
            <a:t> </a:t>
          </a:r>
          <a:r>
            <a:rPr lang="fr-FR" b="1">
              <a:solidFill>
                <a:schemeClr val="bg1"/>
              </a:solidFill>
              <a:latin typeface="Arial"/>
              <a:cs typeface="Arial"/>
            </a:rPr>
            <a:t>30 septembre</a:t>
          </a:r>
        </a:p>
      </dgm:t>
    </dgm:pt>
    <dgm:pt modelId="{1972D5EE-3D7C-4874-BBDE-7D4FAFF5E9D2}" type="parTrans" cxnId="{1D56A2DE-6477-4DDC-8A2F-2056E1FAD8B6}">
      <dgm:prSet/>
      <dgm:spPr/>
      <dgm:t>
        <a:bodyPr/>
        <a:lstStyle/>
        <a:p>
          <a:endParaRPr lang="fr-FR"/>
        </a:p>
      </dgm:t>
    </dgm:pt>
    <dgm:pt modelId="{A1015D03-0B87-492D-91F8-82215A959F44}" type="sibTrans" cxnId="{1D56A2DE-6477-4DDC-8A2F-2056E1FAD8B6}">
      <dgm:prSet/>
      <dgm:spPr/>
      <dgm:t>
        <a:bodyPr/>
        <a:lstStyle/>
        <a:p>
          <a:endParaRPr lang="fr-FR"/>
        </a:p>
      </dgm:t>
    </dgm:pt>
    <dgm:pt modelId="{C5AC059A-B7A9-4FE3-86EB-2001D6F5C825}">
      <dgm:prSet phldrT="[Texte]" phldr="0"/>
      <dgm:spPr/>
      <dgm:t>
        <a:bodyPr/>
        <a:lstStyle/>
        <a:p>
          <a:r>
            <a:rPr lang="fr-FR">
              <a:latin typeface="Georgia"/>
            </a:rPr>
            <a:t> Fin des inscriptions</a:t>
          </a:r>
          <a:endParaRPr lang="fr-FR"/>
        </a:p>
      </dgm:t>
    </dgm:pt>
    <dgm:pt modelId="{01F259DD-19EF-4429-82EB-05AC5D3F73B2}" type="parTrans" cxnId="{5FC5CC8A-393B-445F-AA5B-94BB1DCC409C}">
      <dgm:prSet/>
      <dgm:spPr/>
      <dgm:t>
        <a:bodyPr/>
        <a:lstStyle/>
        <a:p>
          <a:endParaRPr lang="fr-FR"/>
        </a:p>
      </dgm:t>
    </dgm:pt>
    <dgm:pt modelId="{C2751F30-81B1-4415-AD1C-E2F0AABB4CD5}" type="sibTrans" cxnId="{5FC5CC8A-393B-445F-AA5B-94BB1DCC409C}">
      <dgm:prSet/>
      <dgm:spPr/>
      <dgm:t>
        <a:bodyPr/>
        <a:lstStyle/>
        <a:p>
          <a:endParaRPr lang="fr-FR"/>
        </a:p>
      </dgm:t>
    </dgm:pt>
    <dgm:pt modelId="{19FDB081-A156-4185-8DBC-B081521DC999}">
      <dgm:prSet phldrT="[Texte]" phldr="0"/>
      <dgm:spPr/>
      <dgm:t>
        <a:bodyPr/>
        <a:lstStyle/>
        <a:p>
          <a:pPr rtl="0">
            <a:defRPr b="1"/>
          </a:pPr>
          <a:r>
            <a:rPr lang="fr-FR" b="1">
              <a:latin typeface="+mn-lt"/>
            </a:rPr>
            <a:t> 17-</a:t>
          </a:r>
          <a:r>
            <a:rPr lang="fr-FR" b="1">
              <a:latin typeface="+mn-lt"/>
              <a:cs typeface="Arial"/>
            </a:rPr>
            <a:t>18 </a:t>
          </a:r>
          <a:r>
            <a:rPr lang="fr-FR" b="1">
              <a:latin typeface="Arial"/>
              <a:cs typeface="Arial"/>
            </a:rPr>
            <a:t>octobre</a:t>
          </a:r>
        </a:p>
      </dgm:t>
    </dgm:pt>
    <dgm:pt modelId="{2389892F-E61C-4A97-828C-A1BA5E1F7F2C}" type="parTrans" cxnId="{F1F8F80A-6EA1-476B-BD1C-5D1FC3D167D3}">
      <dgm:prSet/>
      <dgm:spPr/>
      <dgm:t>
        <a:bodyPr/>
        <a:lstStyle/>
        <a:p>
          <a:endParaRPr lang="fr-FR"/>
        </a:p>
      </dgm:t>
    </dgm:pt>
    <dgm:pt modelId="{CF8894FC-B4F0-4EC7-B1F6-A70360AB4C1E}" type="sibTrans" cxnId="{F1F8F80A-6EA1-476B-BD1C-5D1FC3D167D3}">
      <dgm:prSet/>
      <dgm:spPr/>
      <dgm:t>
        <a:bodyPr/>
        <a:lstStyle/>
        <a:p>
          <a:endParaRPr lang="fr-FR"/>
        </a:p>
      </dgm:t>
    </dgm:pt>
    <dgm:pt modelId="{C5701622-20E2-42DC-9F2A-52F773134640}">
      <dgm:prSet phldrT="[Texte]" phldr="0"/>
      <dgm:spPr/>
      <dgm:t>
        <a:bodyPr/>
        <a:lstStyle/>
        <a:p>
          <a:pPr rtl="0"/>
          <a:r>
            <a:rPr lang="fr-FR" b="1">
              <a:latin typeface="Georgia"/>
            </a:rPr>
            <a:t> Rencontres de lancement</a:t>
          </a:r>
          <a:endParaRPr lang="fr-FR" b="1"/>
        </a:p>
      </dgm:t>
    </dgm:pt>
    <dgm:pt modelId="{9F0EB42B-CAEA-43CE-B909-E0FC228DA9C8}" type="parTrans" cxnId="{8E09002E-EA1C-4D10-92B7-E0678069334F}">
      <dgm:prSet/>
      <dgm:spPr/>
      <dgm:t>
        <a:bodyPr/>
        <a:lstStyle/>
        <a:p>
          <a:endParaRPr lang="fr-FR"/>
        </a:p>
      </dgm:t>
    </dgm:pt>
    <dgm:pt modelId="{AA9E9AEB-FEFE-4EEF-94E3-1DD077FF96FC}" type="sibTrans" cxnId="{8E09002E-EA1C-4D10-92B7-E0678069334F}">
      <dgm:prSet/>
      <dgm:spPr/>
      <dgm:t>
        <a:bodyPr/>
        <a:lstStyle/>
        <a:p>
          <a:endParaRPr lang="fr-FR"/>
        </a:p>
      </dgm:t>
    </dgm:pt>
    <dgm:pt modelId="{97BB06FB-A1EE-4853-8271-60606884C383}">
      <dgm:prSet phldrT="[Texte]" phldr="0"/>
      <dgm:spPr/>
      <dgm:t>
        <a:bodyPr/>
        <a:lstStyle/>
        <a:p>
          <a:pPr rtl="0">
            <a:defRPr b="1"/>
          </a:pPr>
          <a:r>
            <a:rPr lang="fr-FR" b="1">
              <a:latin typeface="Arial"/>
              <a:cs typeface="Arial"/>
            </a:rPr>
            <a:t> Novembre - décembre </a:t>
          </a:r>
        </a:p>
      </dgm:t>
    </dgm:pt>
    <dgm:pt modelId="{4AAE1EBE-A68D-494F-A386-94C8C136DBF3}" type="parTrans" cxnId="{55AB263B-D56E-4E04-BE6C-6E75993047DB}">
      <dgm:prSet/>
      <dgm:spPr/>
      <dgm:t>
        <a:bodyPr/>
        <a:lstStyle/>
        <a:p>
          <a:endParaRPr lang="fr-FR"/>
        </a:p>
      </dgm:t>
    </dgm:pt>
    <dgm:pt modelId="{ADBBA77D-DFCF-47B7-9D17-93B4423FD4E7}" type="sibTrans" cxnId="{55AB263B-D56E-4E04-BE6C-6E75993047DB}">
      <dgm:prSet/>
      <dgm:spPr/>
      <dgm:t>
        <a:bodyPr/>
        <a:lstStyle/>
        <a:p>
          <a:endParaRPr lang="fr-FR"/>
        </a:p>
      </dgm:t>
    </dgm:pt>
    <dgm:pt modelId="{998D2068-7D4E-435A-97B7-B6FF6CA49307}">
      <dgm:prSet phldrT="[Texte]" phldr="0"/>
      <dgm:spPr/>
      <dgm:t>
        <a:bodyPr/>
        <a:lstStyle/>
        <a:p>
          <a:pPr rtl="0"/>
          <a:r>
            <a:rPr lang="fr-FR">
              <a:latin typeface="Georgia"/>
            </a:rPr>
            <a:t> Période de travail </a:t>
          </a:r>
          <a:endParaRPr lang="fr-FR"/>
        </a:p>
      </dgm:t>
    </dgm:pt>
    <dgm:pt modelId="{32412289-CA27-45A6-AB96-2E8B794ACC8D}" type="parTrans" cxnId="{56B0AC7E-1916-4FD8-B55D-B1A585F7E81E}">
      <dgm:prSet/>
      <dgm:spPr/>
      <dgm:t>
        <a:bodyPr/>
        <a:lstStyle/>
        <a:p>
          <a:endParaRPr lang="fr-FR"/>
        </a:p>
      </dgm:t>
    </dgm:pt>
    <dgm:pt modelId="{0FA1C2AB-5416-452F-AB23-3F44C5AEAFA8}" type="sibTrans" cxnId="{56B0AC7E-1916-4FD8-B55D-B1A585F7E81E}">
      <dgm:prSet/>
      <dgm:spPr/>
      <dgm:t>
        <a:bodyPr/>
        <a:lstStyle/>
        <a:p>
          <a:endParaRPr lang="fr-FR"/>
        </a:p>
      </dgm:t>
    </dgm:pt>
    <dgm:pt modelId="{B8239151-4F92-48CE-ABFD-9CAB66632B1A}">
      <dgm:prSet phldr="0"/>
      <dgm:spPr/>
      <dgm:t>
        <a:bodyPr/>
        <a:lstStyle/>
        <a:p>
          <a:pPr rtl="0"/>
          <a:r>
            <a:rPr lang="fr-FR" b="1">
              <a:latin typeface="Georgia"/>
            </a:rPr>
            <a:t> </a:t>
          </a:r>
          <a:r>
            <a:rPr lang="fr-FR" b="1">
              <a:latin typeface="Arial"/>
              <a:cs typeface="Arial"/>
            </a:rPr>
            <a:t>10 janvier</a:t>
          </a:r>
          <a:r>
            <a:rPr lang="fr-FR" b="1">
              <a:latin typeface="Georgia"/>
            </a:rPr>
            <a:t> </a:t>
          </a:r>
        </a:p>
      </dgm:t>
    </dgm:pt>
    <dgm:pt modelId="{36620C71-3124-4CBF-87F6-A8A1C151BF81}" type="parTrans" cxnId="{E2B29B03-69C1-4791-9B7D-ED2BFDB9F354}">
      <dgm:prSet/>
      <dgm:spPr/>
      <dgm:t>
        <a:bodyPr/>
        <a:lstStyle/>
        <a:p>
          <a:endParaRPr lang="fr-CA"/>
        </a:p>
      </dgm:t>
    </dgm:pt>
    <dgm:pt modelId="{FB32BE94-C523-4E9C-B0B8-1ABB7DED4E9D}" type="sibTrans" cxnId="{E2B29B03-69C1-4791-9B7D-ED2BFDB9F354}">
      <dgm:prSet/>
      <dgm:spPr/>
      <dgm:t>
        <a:bodyPr/>
        <a:lstStyle/>
        <a:p>
          <a:endParaRPr lang="fr-CA"/>
        </a:p>
      </dgm:t>
    </dgm:pt>
    <dgm:pt modelId="{E8EA85EF-C31E-44D0-8790-3FEDD741ABF7}">
      <dgm:prSet phldr="0"/>
      <dgm:spPr/>
      <dgm:t>
        <a:bodyPr/>
        <a:lstStyle/>
        <a:p>
          <a:pPr rtl="0"/>
          <a:r>
            <a:rPr lang="fr-FR">
              <a:latin typeface="Georgia"/>
            </a:rPr>
            <a:t> Dépôt des rapports</a:t>
          </a:r>
        </a:p>
      </dgm:t>
    </dgm:pt>
    <dgm:pt modelId="{6F40315D-AEB9-4E97-AB96-8FF1B7DB9D46}" type="parTrans" cxnId="{7AB0FCB6-A864-4FF3-9A95-528F6EA9D6BC}">
      <dgm:prSet/>
      <dgm:spPr/>
      <dgm:t>
        <a:bodyPr/>
        <a:lstStyle/>
        <a:p>
          <a:endParaRPr lang="fr-CA"/>
        </a:p>
      </dgm:t>
    </dgm:pt>
    <dgm:pt modelId="{30890443-B8B1-46FF-B4F5-7B2E9C5E2366}" type="sibTrans" cxnId="{7AB0FCB6-A864-4FF3-9A95-528F6EA9D6BC}">
      <dgm:prSet/>
      <dgm:spPr/>
      <dgm:t>
        <a:bodyPr/>
        <a:lstStyle/>
        <a:p>
          <a:endParaRPr lang="fr-CA"/>
        </a:p>
      </dgm:t>
    </dgm:pt>
    <dgm:pt modelId="{BFDA034B-CC67-4297-ABE4-A709E34C2FD0}">
      <dgm:prSet phldr="0"/>
      <dgm:spPr/>
      <dgm:t>
        <a:bodyPr/>
        <a:lstStyle/>
        <a:p>
          <a:pPr rtl="0"/>
          <a:r>
            <a:rPr lang="fr-FR" b="1">
              <a:latin typeface="Arial"/>
              <a:cs typeface="Arial"/>
            </a:rPr>
            <a:t> 24 janvier </a:t>
          </a:r>
        </a:p>
      </dgm:t>
    </dgm:pt>
    <dgm:pt modelId="{DC6C791C-0A3B-4406-8048-1DEECA7AA070}" type="parTrans" cxnId="{DE536EB4-5A08-49C6-A380-BD7E90960498}">
      <dgm:prSet/>
      <dgm:spPr/>
      <dgm:t>
        <a:bodyPr/>
        <a:lstStyle/>
        <a:p>
          <a:endParaRPr lang="fr-CA"/>
        </a:p>
      </dgm:t>
    </dgm:pt>
    <dgm:pt modelId="{60A32ABA-6DD3-4E00-872F-E4A3A6BD5992}" type="sibTrans" cxnId="{DE536EB4-5A08-49C6-A380-BD7E90960498}">
      <dgm:prSet/>
      <dgm:spPr/>
      <dgm:t>
        <a:bodyPr/>
        <a:lstStyle/>
        <a:p>
          <a:endParaRPr lang="fr-CA"/>
        </a:p>
      </dgm:t>
    </dgm:pt>
    <dgm:pt modelId="{B28DBB20-B626-44C0-A709-80783ADB49CB}">
      <dgm:prSet phldr="0"/>
      <dgm:spPr/>
      <dgm:t>
        <a:bodyPr/>
        <a:lstStyle/>
        <a:p>
          <a:pPr rtl="0"/>
          <a:r>
            <a:rPr lang="fr-FR">
              <a:latin typeface="Georgia"/>
            </a:rPr>
            <a:t> Présentation et remise des prix </a:t>
          </a:r>
        </a:p>
      </dgm:t>
    </dgm:pt>
    <dgm:pt modelId="{821F4B3F-5866-4039-8477-EEBD656D0927}" type="parTrans" cxnId="{BC90B0B9-48E3-45F1-B525-4B465B030F8F}">
      <dgm:prSet/>
      <dgm:spPr/>
      <dgm:t>
        <a:bodyPr/>
        <a:lstStyle/>
        <a:p>
          <a:endParaRPr lang="fr-CA"/>
        </a:p>
      </dgm:t>
    </dgm:pt>
    <dgm:pt modelId="{FE64EB5E-E78C-4DDD-B1E7-722FDDE5C031}" type="sibTrans" cxnId="{BC90B0B9-48E3-45F1-B525-4B465B030F8F}">
      <dgm:prSet/>
      <dgm:spPr/>
      <dgm:t>
        <a:bodyPr/>
        <a:lstStyle/>
        <a:p>
          <a:endParaRPr lang="fr-CA"/>
        </a:p>
      </dgm:t>
    </dgm:pt>
    <dgm:pt modelId="{ED2C1451-65C9-4535-ABAD-A5ED158C6025}" type="pres">
      <dgm:prSet presAssocID="{48D02B90-966A-48D6-A1D1-53141B577EDB}" presName="Name0" presStyleCnt="0">
        <dgm:presLayoutVars>
          <dgm:chMax/>
          <dgm:chPref/>
          <dgm:animLvl val="lvl"/>
        </dgm:presLayoutVars>
      </dgm:prSet>
      <dgm:spPr/>
    </dgm:pt>
    <dgm:pt modelId="{C5AFDC83-AF66-43CA-B24A-A0F04EB75110}" type="pres">
      <dgm:prSet presAssocID="{11294A5C-C3A0-4646-A1CC-AE76CE04BDFC}" presName="composite1" presStyleCnt="0"/>
      <dgm:spPr/>
    </dgm:pt>
    <dgm:pt modelId="{468B3171-B576-4C3E-AEEE-E7050C9D266F}" type="pres">
      <dgm:prSet presAssocID="{11294A5C-C3A0-4646-A1CC-AE76CE04BDFC}" presName="parent1" presStyleLbl="alignNode1" presStyleIdx="0" presStyleCnt="5">
        <dgm:presLayoutVars>
          <dgm:chMax val="1"/>
          <dgm:chPref val="1"/>
          <dgm:bulletEnabled val="1"/>
        </dgm:presLayoutVars>
      </dgm:prSet>
      <dgm:spPr/>
    </dgm:pt>
    <dgm:pt modelId="{141441F3-5BFC-4FE5-92A1-891CBF4A25B6}" type="pres">
      <dgm:prSet presAssocID="{11294A5C-C3A0-4646-A1CC-AE76CE04BDFC}" presName="Childtext1" presStyleLbl="revTx" presStyleIdx="0" presStyleCnt="5">
        <dgm:presLayoutVars>
          <dgm:bulletEnabled val="1"/>
        </dgm:presLayoutVars>
      </dgm:prSet>
      <dgm:spPr/>
    </dgm:pt>
    <dgm:pt modelId="{8CBB3D9E-AA59-4CD6-8562-2578493C01DB}" type="pres">
      <dgm:prSet presAssocID="{11294A5C-C3A0-4646-A1CC-AE76CE04BDFC}" presName="ConnectLine1" presStyleLbl="sibTrans1D1" presStyleIdx="0" presStyleCnt="5"/>
      <dgm:spPr>
        <a:noFill/>
        <a:ln w="6350" cap="flat" cmpd="sng" algn="ctr">
          <a:solidFill>
            <a:schemeClr val="accent1">
              <a:hueOff val="0"/>
              <a:satOff val="0"/>
              <a:lumOff val="0"/>
              <a:alphaOff val="0"/>
            </a:schemeClr>
          </a:solidFill>
          <a:prstDash val="dash"/>
          <a:miter lim="800000"/>
        </a:ln>
        <a:effectLst/>
      </dgm:spPr>
    </dgm:pt>
    <dgm:pt modelId="{76536F30-72D5-48B3-9375-BF92A0D734F2}" type="pres">
      <dgm:prSet presAssocID="{11294A5C-C3A0-4646-A1CC-AE76CE04BDFC}" presName="ConnectLineEnd1" presStyleLbl="lnNode1" presStyleIdx="0" presStyleCnt="5"/>
      <dgm:spPr/>
    </dgm:pt>
    <dgm:pt modelId="{A8CC0E8B-A486-4C33-B319-8EB136CDCA0B}" type="pres">
      <dgm:prSet presAssocID="{11294A5C-C3A0-4646-A1CC-AE76CE04BDFC}" presName="EmptyPane1" presStyleCnt="0"/>
      <dgm:spPr/>
    </dgm:pt>
    <dgm:pt modelId="{31D9BB5E-433F-46B2-8263-017BBF89A7F9}" type="pres">
      <dgm:prSet presAssocID="{A1015D03-0B87-492D-91F8-82215A959F44}" presName="spaceBetweenRectangles1" presStyleCnt="0"/>
      <dgm:spPr/>
    </dgm:pt>
    <dgm:pt modelId="{B25E0A78-F87B-4741-8279-E100956EF758}" type="pres">
      <dgm:prSet presAssocID="{19FDB081-A156-4185-8DBC-B081521DC999}" presName="composite1" presStyleCnt="0"/>
      <dgm:spPr/>
    </dgm:pt>
    <dgm:pt modelId="{6275675E-F722-4F81-9F33-41A7A003042A}" type="pres">
      <dgm:prSet presAssocID="{19FDB081-A156-4185-8DBC-B081521DC999}" presName="parent1" presStyleLbl="alignNode1" presStyleIdx="1" presStyleCnt="5">
        <dgm:presLayoutVars>
          <dgm:chMax val="1"/>
          <dgm:chPref val="1"/>
          <dgm:bulletEnabled val="1"/>
        </dgm:presLayoutVars>
      </dgm:prSet>
      <dgm:spPr/>
    </dgm:pt>
    <dgm:pt modelId="{B14F2E62-8A15-43C9-9A60-F98CCF7BBC74}" type="pres">
      <dgm:prSet presAssocID="{19FDB081-A156-4185-8DBC-B081521DC999}" presName="Childtext1" presStyleLbl="revTx" presStyleIdx="1" presStyleCnt="5">
        <dgm:presLayoutVars>
          <dgm:bulletEnabled val="1"/>
        </dgm:presLayoutVars>
      </dgm:prSet>
      <dgm:spPr/>
    </dgm:pt>
    <dgm:pt modelId="{925E13C3-E42F-47F8-88BA-EA716F4387E8}" type="pres">
      <dgm:prSet presAssocID="{19FDB081-A156-4185-8DBC-B081521DC999}" presName="ConnectLine1" presStyleLbl="sibTrans1D1" presStyleIdx="1" presStyleCnt="5"/>
      <dgm:spPr>
        <a:noFill/>
        <a:ln w="6350" cap="flat" cmpd="sng" algn="ctr">
          <a:solidFill>
            <a:schemeClr val="accent1">
              <a:hueOff val="0"/>
              <a:satOff val="0"/>
              <a:lumOff val="0"/>
              <a:alphaOff val="0"/>
            </a:schemeClr>
          </a:solidFill>
          <a:prstDash val="dash"/>
          <a:miter lim="800000"/>
        </a:ln>
        <a:effectLst/>
      </dgm:spPr>
    </dgm:pt>
    <dgm:pt modelId="{729A855E-EA71-4EAA-A574-9BC23B790F4F}" type="pres">
      <dgm:prSet presAssocID="{19FDB081-A156-4185-8DBC-B081521DC999}" presName="ConnectLineEnd1" presStyleLbl="lnNode1" presStyleIdx="1" presStyleCnt="5"/>
      <dgm:spPr/>
    </dgm:pt>
    <dgm:pt modelId="{82B739BA-CE2B-4627-9437-4ED51E170670}" type="pres">
      <dgm:prSet presAssocID="{19FDB081-A156-4185-8DBC-B081521DC999}" presName="EmptyPane1" presStyleCnt="0"/>
      <dgm:spPr/>
    </dgm:pt>
    <dgm:pt modelId="{292C83C3-7CCE-446B-9AC3-C9FFB8DBAA95}" type="pres">
      <dgm:prSet presAssocID="{CF8894FC-B4F0-4EC7-B1F6-A70360AB4C1E}" presName="spaceBetweenRectangles1" presStyleCnt="0"/>
      <dgm:spPr/>
    </dgm:pt>
    <dgm:pt modelId="{54B6926F-B213-4D70-AA49-F064ABD10F14}" type="pres">
      <dgm:prSet presAssocID="{97BB06FB-A1EE-4853-8271-60606884C383}" presName="composite1" presStyleCnt="0"/>
      <dgm:spPr/>
    </dgm:pt>
    <dgm:pt modelId="{A8747976-D90B-4DC1-9AAA-F8A2D6918AD8}" type="pres">
      <dgm:prSet presAssocID="{97BB06FB-A1EE-4853-8271-60606884C383}" presName="parent1" presStyleLbl="alignNode1" presStyleIdx="2" presStyleCnt="5">
        <dgm:presLayoutVars>
          <dgm:chMax val="1"/>
          <dgm:chPref val="1"/>
          <dgm:bulletEnabled val="1"/>
        </dgm:presLayoutVars>
      </dgm:prSet>
      <dgm:spPr/>
    </dgm:pt>
    <dgm:pt modelId="{0DE5D997-1E61-4584-A579-285ECB55EE65}" type="pres">
      <dgm:prSet presAssocID="{97BB06FB-A1EE-4853-8271-60606884C383}" presName="Childtext1" presStyleLbl="revTx" presStyleIdx="2" presStyleCnt="5">
        <dgm:presLayoutVars>
          <dgm:bulletEnabled val="1"/>
        </dgm:presLayoutVars>
      </dgm:prSet>
      <dgm:spPr/>
    </dgm:pt>
    <dgm:pt modelId="{96B91D30-7A2C-4948-9CDF-16FC866C484E}" type="pres">
      <dgm:prSet presAssocID="{97BB06FB-A1EE-4853-8271-60606884C383}" presName="ConnectLine1" presStyleLbl="sibTrans1D1" presStyleIdx="2" presStyleCnt="5"/>
      <dgm:spPr>
        <a:noFill/>
        <a:ln w="6350" cap="flat" cmpd="sng" algn="ctr">
          <a:solidFill>
            <a:schemeClr val="accent1">
              <a:hueOff val="0"/>
              <a:satOff val="0"/>
              <a:lumOff val="0"/>
              <a:alphaOff val="0"/>
            </a:schemeClr>
          </a:solidFill>
          <a:prstDash val="dash"/>
          <a:miter lim="800000"/>
        </a:ln>
        <a:effectLst/>
      </dgm:spPr>
    </dgm:pt>
    <dgm:pt modelId="{843D6780-EBC4-4317-B9E3-943F37715E25}" type="pres">
      <dgm:prSet presAssocID="{97BB06FB-A1EE-4853-8271-60606884C383}" presName="ConnectLineEnd1" presStyleLbl="lnNode1" presStyleIdx="2" presStyleCnt="5"/>
      <dgm:spPr/>
    </dgm:pt>
    <dgm:pt modelId="{7E092B0D-97C9-49E7-87F9-CBAE3FDF8F1A}" type="pres">
      <dgm:prSet presAssocID="{97BB06FB-A1EE-4853-8271-60606884C383}" presName="EmptyPane1" presStyleCnt="0"/>
      <dgm:spPr/>
    </dgm:pt>
    <dgm:pt modelId="{38CCF60C-8E45-4F3F-9297-851941190252}" type="pres">
      <dgm:prSet presAssocID="{ADBBA77D-DFCF-47B7-9D17-93B4423FD4E7}" presName="spaceBetweenRectangles1" presStyleCnt="0"/>
      <dgm:spPr/>
    </dgm:pt>
    <dgm:pt modelId="{D84FD2AF-4AE7-48D7-A8EF-D89474F91272}" type="pres">
      <dgm:prSet presAssocID="{B8239151-4F92-48CE-ABFD-9CAB66632B1A}" presName="composite1" presStyleCnt="0"/>
      <dgm:spPr/>
    </dgm:pt>
    <dgm:pt modelId="{D2DC9127-2DCE-4EE3-91DB-5F8E8D60E5A0}" type="pres">
      <dgm:prSet presAssocID="{B8239151-4F92-48CE-ABFD-9CAB66632B1A}" presName="parent1" presStyleLbl="alignNode1" presStyleIdx="3" presStyleCnt="5">
        <dgm:presLayoutVars>
          <dgm:chMax val="1"/>
          <dgm:chPref val="1"/>
          <dgm:bulletEnabled val="1"/>
        </dgm:presLayoutVars>
      </dgm:prSet>
      <dgm:spPr/>
    </dgm:pt>
    <dgm:pt modelId="{E749BD5D-BFEB-4E22-94AA-1506276CFE6E}" type="pres">
      <dgm:prSet presAssocID="{B8239151-4F92-48CE-ABFD-9CAB66632B1A}" presName="Childtext1" presStyleLbl="revTx" presStyleIdx="3" presStyleCnt="5">
        <dgm:presLayoutVars>
          <dgm:bulletEnabled val="1"/>
        </dgm:presLayoutVars>
      </dgm:prSet>
      <dgm:spPr/>
    </dgm:pt>
    <dgm:pt modelId="{65C8C851-EAA9-43F8-A99B-532D1CCDC605}" type="pres">
      <dgm:prSet presAssocID="{B8239151-4F92-48CE-ABFD-9CAB66632B1A}" presName="ConnectLine1" presStyleLbl="sibTrans1D1" presStyleIdx="3" presStyleCnt="5"/>
      <dgm:spPr>
        <a:noFill/>
        <a:ln w="6350" cap="flat" cmpd="sng" algn="ctr">
          <a:solidFill>
            <a:schemeClr val="accent1">
              <a:hueOff val="0"/>
              <a:satOff val="0"/>
              <a:lumOff val="0"/>
              <a:alphaOff val="0"/>
            </a:schemeClr>
          </a:solidFill>
          <a:prstDash val="dash"/>
          <a:miter lim="800000"/>
        </a:ln>
        <a:effectLst/>
      </dgm:spPr>
    </dgm:pt>
    <dgm:pt modelId="{CEF89F98-D3B0-4875-BAE2-FB7B4DDD8EB5}" type="pres">
      <dgm:prSet presAssocID="{B8239151-4F92-48CE-ABFD-9CAB66632B1A}" presName="ConnectLineEnd1" presStyleLbl="lnNode1" presStyleIdx="3" presStyleCnt="5"/>
      <dgm:spPr/>
    </dgm:pt>
    <dgm:pt modelId="{5217EB90-51F4-4CF2-A9C0-5BA592C21586}" type="pres">
      <dgm:prSet presAssocID="{B8239151-4F92-48CE-ABFD-9CAB66632B1A}" presName="EmptyPane1" presStyleCnt="0"/>
      <dgm:spPr/>
    </dgm:pt>
    <dgm:pt modelId="{B91EA6BF-B057-438B-A728-23AFD5C1BCF4}" type="pres">
      <dgm:prSet presAssocID="{FB32BE94-C523-4E9C-B0B8-1ABB7DED4E9D}" presName="spaceBetweenRectangles1" presStyleCnt="0"/>
      <dgm:spPr/>
    </dgm:pt>
    <dgm:pt modelId="{BA52A479-001B-46E0-978B-66BEB269D58F}" type="pres">
      <dgm:prSet presAssocID="{BFDA034B-CC67-4297-ABE4-A709E34C2FD0}" presName="composite1" presStyleCnt="0"/>
      <dgm:spPr/>
    </dgm:pt>
    <dgm:pt modelId="{E9573ED3-F801-4B06-AFA0-C1877C2093EF}" type="pres">
      <dgm:prSet presAssocID="{BFDA034B-CC67-4297-ABE4-A709E34C2FD0}" presName="parent1" presStyleLbl="alignNode1" presStyleIdx="4" presStyleCnt="5">
        <dgm:presLayoutVars>
          <dgm:chMax val="1"/>
          <dgm:chPref val="1"/>
          <dgm:bulletEnabled val="1"/>
        </dgm:presLayoutVars>
      </dgm:prSet>
      <dgm:spPr/>
    </dgm:pt>
    <dgm:pt modelId="{B2E46CEC-FA9F-4DD2-878C-44195025CAA7}" type="pres">
      <dgm:prSet presAssocID="{BFDA034B-CC67-4297-ABE4-A709E34C2FD0}" presName="Childtext1" presStyleLbl="revTx" presStyleIdx="4" presStyleCnt="5">
        <dgm:presLayoutVars>
          <dgm:bulletEnabled val="1"/>
        </dgm:presLayoutVars>
      </dgm:prSet>
      <dgm:spPr/>
    </dgm:pt>
    <dgm:pt modelId="{8302FB24-B0B9-4BB1-A376-50B85A4C1230}" type="pres">
      <dgm:prSet presAssocID="{BFDA034B-CC67-4297-ABE4-A709E34C2FD0}" presName="ConnectLine1" presStyleLbl="sibTrans1D1" presStyleIdx="4" presStyleCnt="5"/>
      <dgm:spPr>
        <a:noFill/>
        <a:ln w="6350" cap="flat" cmpd="sng" algn="ctr">
          <a:solidFill>
            <a:schemeClr val="accent1">
              <a:hueOff val="0"/>
              <a:satOff val="0"/>
              <a:lumOff val="0"/>
              <a:alphaOff val="0"/>
            </a:schemeClr>
          </a:solidFill>
          <a:prstDash val="dash"/>
          <a:miter lim="800000"/>
        </a:ln>
        <a:effectLst/>
      </dgm:spPr>
    </dgm:pt>
    <dgm:pt modelId="{5F11F04F-2965-4B71-98BA-DC60BB83495D}" type="pres">
      <dgm:prSet presAssocID="{BFDA034B-CC67-4297-ABE4-A709E34C2FD0}" presName="ConnectLineEnd1" presStyleLbl="lnNode1" presStyleIdx="4" presStyleCnt="5"/>
      <dgm:spPr/>
    </dgm:pt>
    <dgm:pt modelId="{8581C404-B0BF-462A-B845-261A0D7EBE6A}" type="pres">
      <dgm:prSet presAssocID="{BFDA034B-CC67-4297-ABE4-A709E34C2FD0}" presName="EmptyPane1" presStyleCnt="0"/>
      <dgm:spPr/>
    </dgm:pt>
  </dgm:ptLst>
  <dgm:cxnLst>
    <dgm:cxn modelId="{E2B29B03-69C1-4791-9B7D-ED2BFDB9F354}" srcId="{48D02B90-966A-48D6-A1D1-53141B577EDB}" destId="{B8239151-4F92-48CE-ABFD-9CAB66632B1A}" srcOrd="3" destOrd="0" parTransId="{36620C71-3124-4CBF-87F6-A8A1C151BF81}" sibTransId="{FB32BE94-C523-4E9C-B0B8-1ABB7DED4E9D}"/>
    <dgm:cxn modelId="{EA858304-C7B6-4B34-B36C-50744EC446E1}" type="presOf" srcId="{E8EA85EF-C31E-44D0-8790-3FEDD741ABF7}" destId="{E749BD5D-BFEB-4E22-94AA-1506276CFE6E}" srcOrd="0" destOrd="0" presId="urn:microsoft.com/office/officeart/2016/7/layout/RoundedRectangleTimeline"/>
    <dgm:cxn modelId="{ECBBF609-43FD-459F-A006-4AE10B8D638F}" type="presOf" srcId="{C5701622-20E2-42DC-9F2A-52F773134640}" destId="{B14F2E62-8A15-43C9-9A60-F98CCF7BBC74}" srcOrd="0" destOrd="0" presId="urn:microsoft.com/office/officeart/2016/7/layout/RoundedRectangleTimeline"/>
    <dgm:cxn modelId="{F1F8F80A-6EA1-476B-BD1C-5D1FC3D167D3}" srcId="{48D02B90-966A-48D6-A1D1-53141B577EDB}" destId="{19FDB081-A156-4185-8DBC-B081521DC999}" srcOrd="1" destOrd="0" parTransId="{2389892F-E61C-4A97-828C-A1BA5E1F7F2C}" sibTransId="{CF8894FC-B4F0-4EC7-B1F6-A70360AB4C1E}"/>
    <dgm:cxn modelId="{8E09002E-EA1C-4D10-92B7-E0678069334F}" srcId="{19FDB081-A156-4185-8DBC-B081521DC999}" destId="{C5701622-20E2-42DC-9F2A-52F773134640}" srcOrd="0" destOrd="0" parTransId="{9F0EB42B-CAEA-43CE-B909-E0FC228DA9C8}" sibTransId="{AA9E9AEB-FEFE-4EEF-94E3-1DD077FF96FC}"/>
    <dgm:cxn modelId="{55AB263B-D56E-4E04-BE6C-6E75993047DB}" srcId="{48D02B90-966A-48D6-A1D1-53141B577EDB}" destId="{97BB06FB-A1EE-4853-8271-60606884C383}" srcOrd="2" destOrd="0" parTransId="{4AAE1EBE-A68D-494F-A386-94C8C136DBF3}" sibTransId="{ADBBA77D-DFCF-47B7-9D17-93B4423FD4E7}"/>
    <dgm:cxn modelId="{C4C3065B-CD71-4FDC-A6E9-5336BFDE8956}" type="presOf" srcId="{19FDB081-A156-4185-8DBC-B081521DC999}" destId="{6275675E-F722-4F81-9F33-41A7A003042A}" srcOrd="0" destOrd="0" presId="urn:microsoft.com/office/officeart/2016/7/layout/RoundedRectangleTimeline"/>
    <dgm:cxn modelId="{6B935A64-6975-4F57-BB3D-4F444A099809}" type="presOf" srcId="{97BB06FB-A1EE-4853-8271-60606884C383}" destId="{A8747976-D90B-4DC1-9AAA-F8A2D6918AD8}" srcOrd="0" destOrd="0" presId="urn:microsoft.com/office/officeart/2016/7/layout/RoundedRectangleTimeline"/>
    <dgm:cxn modelId="{E0C0017A-5D87-426E-8562-11310EA39A56}" type="presOf" srcId="{B28DBB20-B626-44C0-A709-80783ADB49CB}" destId="{B2E46CEC-FA9F-4DD2-878C-44195025CAA7}" srcOrd="0" destOrd="0" presId="urn:microsoft.com/office/officeart/2016/7/layout/RoundedRectangleTimeline"/>
    <dgm:cxn modelId="{56B0AC7E-1916-4FD8-B55D-B1A585F7E81E}" srcId="{97BB06FB-A1EE-4853-8271-60606884C383}" destId="{998D2068-7D4E-435A-97B7-B6FF6CA49307}" srcOrd="0" destOrd="0" parTransId="{32412289-CA27-45A6-AB96-2E8B794ACC8D}" sibTransId="{0FA1C2AB-5416-452F-AB23-3F44C5AEAFA8}"/>
    <dgm:cxn modelId="{5FC5CC8A-393B-445F-AA5B-94BB1DCC409C}" srcId="{11294A5C-C3A0-4646-A1CC-AE76CE04BDFC}" destId="{C5AC059A-B7A9-4FE3-86EB-2001D6F5C825}" srcOrd="0" destOrd="0" parTransId="{01F259DD-19EF-4429-82EB-05AC5D3F73B2}" sibTransId="{C2751F30-81B1-4415-AD1C-E2F0AABB4CD5}"/>
    <dgm:cxn modelId="{0009318E-09BB-40CD-AF50-6A9E26E28C9E}" type="presOf" srcId="{BFDA034B-CC67-4297-ABE4-A709E34C2FD0}" destId="{E9573ED3-F801-4B06-AFA0-C1877C2093EF}" srcOrd="0" destOrd="0" presId="urn:microsoft.com/office/officeart/2016/7/layout/RoundedRectangleTimeline"/>
    <dgm:cxn modelId="{F5B3AC8F-ABFB-4A18-B285-D31C65F4944D}" type="presOf" srcId="{B8239151-4F92-48CE-ABFD-9CAB66632B1A}" destId="{D2DC9127-2DCE-4EE3-91DB-5F8E8D60E5A0}" srcOrd="0" destOrd="0" presId="urn:microsoft.com/office/officeart/2016/7/layout/RoundedRectangleTimeline"/>
    <dgm:cxn modelId="{B4D48E91-D485-40C9-918A-F06059209313}" type="presOf" srcId="{998D2068-7D4E-435A-97B7-B6FF6CA49307}" destId="{0DE5D997-1E61-4584-A579-285ECB55EE65}" srcOrd="0" destOrd="0" presId="urn:microsoft.com/office/officeart/2016/7/layout/RoundedRectangleTimeline"/>
    <dgm:cxn modelId="{09371C9A-58A2-4797-BBC7-0D274878AE36}" type="presOf" srcId="{11294A5C-C3A0-4646-A1CC-AE76CE04BDFC}" destId="{468B3171-B576-4C3E-AEEE-E7050C9D266F}" srcOrd="0" destOrd="0" presId="urn:microsoft.com/office/officeart/2016/7/layout/RoundedRectangleTimeline"/>
    <dgm:cxn modelId="{B13119B0-6FC2-4E1B-ACC7-7941A11D293A}" type="presOf" srcId="{48D02B90-966A-48D6-A1D1-53141B577EDB}" destId="{ED2C1451-65C9-4535-ABAD-A5ED158C6025}" srcOrd="0" destOrd="0" presId="urn:microsoft.com/office/officeart/2016/7/layout/RoundedRectangleTimeline"/>
    <dgm:cxn modelId="{DE536EB4-5A08-49C6-A380-BD7E90960498}" srcId="{48D02B90-966A-48D6-A1D1-53141B577EDB}" destId="{BFDA034B-CC67-4297-ABE4-A709E34C2FD0}" srcOrd="4" destOrd="0" parTransId="{DC6C791C-0A3B-4406-8048-1DEECA7AA070}" sibTransId="{60A32ABA-6DD3-4E00-872F-E4A3A6BD5992}"/>
    <dgm:cxn modelId="{7AB0FCB6-A864-4FF3-9A95-528F6EA9D6BC}" srcId="{B8239151-4F92-48CE-ABFD-9CAB66632B1A}" destId="{E8EA85EF-C31E-44D0-8790-3FEDD741ABF7}" srcOrd="0" destOrd="0" parTransId="{6F40315D-AEB9-4E97-AB96-8FF1B7DB9D46}" sibTransId="{30890443-B8B1-46FF-B4F5-7B2E9C5E2366}"/>
    <dgm:cxn modelId="{BC90B0B9-48E3-45F1-B525-4B465B030F8F}" srcId="{BFDA034B-CC67-4297-ABE4-A709E34C2FD0}" destId="{B28DBB20-B626-44C0-A709-80783ADB49CB}" srcOrd="0" destOrd="0" parTransId="{821F4B3F-5866-4039-8477-EEBD656D0927}" sibTransId="{FE64EB5E-E78C-4DDD-B1E7-722FDDE5C031}"/>
    <dgm:cxn modelId="{1D56A2DE-6477-4DDC-8A2F-2056E1FAD8B6}" srcId="{48D02B90-966A-48D6-A1D1-53141B577EDB}" destId="{11294A5C-C3A0-4646-A1CC-AE76CE04BDFC}" srcOrd="0" destOrd="0" parTransId="{1972D5EE-3D7C-4874-BBDE-7D4FAFF5E9D2}" sibTransId="{A1015D03-0B87-492D-91F8-82215A959F44}"/>
    <dgm:cxn modelId="{265DE1EA-4093-43B7-8F85-47BDB6F20E7D}" type="presOf" srcId="{C5AC059A-B7A9-4FE3-86EB-2001D6F5C825}" destId="{141441F3-5BFC-4FE5-92A1-891CBF4A25B6}" srcOrd="0" destOrd="0" presId="urn:microsoft.com/office/officeart/2016/7/layout/RoundedRectangleTimeline"/>
    <dgm:cxn modelId="{FC3E22ED-C300-422C-914C-AD83B7EF5F92}" type="presParOf" srcId="{ED2C1451-65C9-4535-ABAD-A5ED158C6025}" destId="{C5AFDC83-AF66-43CA-B24A-A0F04EB75110}" srcOrd="0" destOrd="0" presId="urn:microsoft.com/office/officeart/2016/7/layout/RoundedRectangleTimeline"/>
    <dgm:cxn modelId="{863D5FCE-A633-4B59-930F-D684D8B5C47E}" type="presParOf" srcId="{C5AFDC83-AF66-43CA-B24A-A0F04EB75110}" destId="{468B3171-B576-4C3E-AEEE-E7050C9D266F}" srcOrd="0" destOrd="0" presId="urn:microsoft.com/office/officeart/2016/7/layout/RoundedRectangleTimeline"/>
    <dgm:cxn modelId="{8415A050-09DC-48BD-83ED-808DFA788F07}" type="presParOf" srcId="{C5AFDC83-AF66-43CA-B24A-A0F04EB75110}" destId="{141441F3-5BFC-4FE5-92A1-891CBF4A25B6}" srcOrd="1" destOrd="0" presId="urn:microsoft.com/office/officeart/2016/7/layout/RoundedRectangleTimeline"/>
    <dgm:cxn modelId="{A9A5467E-8F66-46AB-B6E6-AEBED5F28454}" type="presParOf" srcId="{C5AFDC83-AF66-43CA-B24A-A0F04EB75110}" destId="{8CBB3D9E-AA59-4CD6-8562-2578493C01DB}" srcOrd="2" destOrd="0" presId="urn:microsoft.com/office/officeart/2016/7/layout/RoundedRectangleTimeline"/>
    <dgm:cxn modelId="{A5761270-6570-4B48-B373-84F48F498C63}" type="presParOf" srcId="{C5AFDC83-AF66-43CA-B24A-A0F04EB75110}" destId="{76536F30-72D5-48B3-9375-BF92A0D734F2}" srcOrd="3" destOrd="0" presId="urn:microsoft.com/office/officeart/2016/7/layout/RoundedRectangleTimeline"/>
    <dgm:cxn modelId="{2DA8AAEF-8509-4A55-BBB0-7578058D84AA}" type="presParOf" srcId="{C5AFDC83-AF66-43CA-B24A-A0F04EB75110}" destId="{A8CC0E8B-A486-4C33-B319-8EB136CDCA0B}" srcOrd="4" destOrd="0" presId="urn:microsoft.com/office/officeart/2016/7/layout/RoundedRectangleTimeline"/>
    <dgm:cxn modelId="{BFFD31EC-0342-4243-9E13-8C93100C386B}" type="presParOf" srcId="{ED2C1451-65C9-4535-ABAD-A5ED158C6025}" destId="{31D9BB5E-433F-46B2-8263-017BBF89A7F9}" srcOrd="1" destOrd="0" presId="urn:microsoft.com/office/officeart/2016/7/layout/RoundedRectangleTimeline"/>
    <dgm:cxn modelId="{C7D8670A-67A0-4271-9C0B-FC0A9A9B12B7}" type="presParOf" srcId="{ED2C1451-65C9-4535-ABAD-A5ED158C6025}" destId="{B25E0A78-F87B-4741-8279-E100956EF758}" srcOrd="2" destOrd="0" presId="urn:microsoft.com/office/officeart/2016/7/layout/RoundedRectangleTimeline"/>
    <dgm:cxn modelId="{0044CE5E-C6CB-4F2C-8F8E-3A2DAE22F86B}" type="presParOf" srcId="{B25E0A78-F87B-4741-8279-E100956EF758}" destId="{6275675E-F722-4F81-9F33-41A7A003042A}" srcOrd="0" destOrd="0" presId="urn:microsoft.com/office/officeart/2016/7/layout/RoundedRectangleTimeline"/>
    <dgm:cxn modelId="{81168270-2AB0-4FB7-AD0F-989CC897E9DB}" type="presParOf" srcId="{B25E0A78-F87B-4741-8279-E100956EF758}" destId="{B14F2E62-8A15-43C9-9A60-F98CCF7BBC74}" srcOrd="1" destOrd="0" presId="urn:microsoft.com/office/officeart/2016/7/layout/RoundedRectangleTimeline"/>
    <dgm:cxn modelId="{6F3157A0-D24B-4DC7-B365-3500BFA5730B}" type="presParOf" srcId="{B25E0A78-F87B-4741-8279-E100956EF758}" destId="{925E13C3-E42F-47F8-88BA-EA716F4387E8}" srcOrd="2" destOrd="0" presId="urn:microsoft.com/office/officeart/2016/7/layout/RoundedRectangleTimeline"/>
    <dgm:cxn modelId="{FE16473A-2EE5-4AC6-9497-A7CEFA261397}" type="presParOf" srcId="{B25E0A78-F87B-4741-8279-E100956EF758}" destId="{729A855E-EA71-4EAA-A574-9BC23B790F4F}" srcOrd="3" destOrd="0" presId="urn:microsoft.com/office/officeart/2016/7/layout/RoundedRectangleTimeline"/>
    <dgm:cxn modelId="{715510BB-B99C-41F7-BFF0-9BBE9CA1E1D5}" type="presParOf" srcId="{B25E0A78-F87B-4741-8279-E100956EF758}" destId="{82B739BA-CE2B-4627-9437-4ED51E170670}" srcOrd="4" destOrd="0" presId="urn:microsoft.com/office/officeart/2016/7/layout/RoundedRectangleTimeline"/>
    <dgm:cxn modelId="{2D9358FE-3791-4129-A5DC-E6FF3B346AEF}" type="presParOf" srcId="{ED2C1451-65C9-4535-ABAD-A5ED158C6025}" destId="{292C83C3-7CCE-446B-9AC3-C9FFB8DBAA95}" srcOrd="3" destOrd="0" presId="urn:microsoft.com/office/officeart/2016/7/layout/RoundedRectangleTimeline"/>
    <dgm:cxn modelId="{D6633175-232C-4658-B7AD-E632881CFF27}" type="presParOf" srcId="{ED2C1451-65C9-4535-ABAD-A5ED158C6025}" destId="{54B6926F-B213-4D70-AA49-F064ABD10F14}" srcOrd="4" destOrd="0" presId="urn:microsoft.com/office/officeart/2016/7/layout/RoundedRectangleTimeline"/>
    <dgm:cxn modelId="{DA221F63-D3E2-493E-B8E5-F10EC01D692D}" type="presParOf" srcId="{54B6926F-B213-4D70-AA49-F064ABD10F14}" destId="{A8747976-D90B-4DC1-9AAA-F8A2D6918AD8}" srcOrd="0" destOrd="0" presId="urn:microsoft.com/office/officeart/2016/7/layout/RoundedRectangleTimeline"/>
    <dgm:cxn modelId="{72A51F64-E033-4C7B-879B-B659BEA6B94C}" type="presParOf" srcId="{54B6926F-B213-4D70-AA49-F064ABD10F14}" destId="{0DE5D997-1E61-4584-A579-285ECB55EE65}" srcOrd="1" destOrd="0" presId="urn:microsoft.com/office/officeart/2016/7/layout/RoundedRectangleTimeline"/>
    <dgm:cxn modelId="{BF767340-EC65-4D2C-9309-307F101F7AEB}" type="presParOf" srcId="{54B6926F-B213-4D70-AA49-F064ABD10F14}" destId="{96B91D30-7A2C-4948-9CDF-16FC866C484E}" srcOrd="2" destOrd="0" presId="urn:microsoft.com/office/officeart/2016/7/layout/RoundedRectangleTimeline"/>
    <dgm:cxn modelId="{17C602AA-4605-4185-94EC-910BA79BC36C}" type="presParOf" srcId="{54B6926F-B213-4D70-AA49-F064ABD10F14}" destId="{843D6780-EBC4-4317-B9E3-943F37715E25}" srcOrd="3" destOrd="0" presId="urn:microsoft.com/office/officeart/2016/7/layout/RoundedRectangleTimeline"/>
    <dgm:cxn modelId="{5CD9A8D4-B7C5-43AC-A970-ACF4C6EC499A}" type="presParOf" srcId="{54B6926F-B213-4D70-AA49-F064ABD10F14}" destId="{7E092B0D-97C9-49E7-87F9-CBAE3FDF8F1A}" srcOrd="4" destOrd="0" presId="urn:microsoft.com/office/officeart/2016/7/layout/RoundedRectangleTimeline"/>
    <dgm:cxn modelId="{7C57ECC4-AD02-46F2-B6E9-A330B3B81CA3}" type="presParOf" srcId="{ED2C1451-65C9-4535-ABAD-A5ED158C6025}" destId="{38CCF60C-8E45-4F3F-9297-851941190252}" srcOrd="5" destOrd="0" presId="urn:microsoft.com/office/officeart/2016/7/layout/RoundedRectangleTimeline"/>
    <dgm:cxn modelId="{86CC8C5A-6A1B-42B5-843E-C93FDF153624}" type="presParOf" srcId="{ED2C1451-65C9-4535-ABAD-A5ED158C6025}" destId="{D84FD2AF-4AE7-48D7-A8EF-D89474F91272}" srcOrd="6" destOrd="0" presId="urn:microsoft.com/office/officeart/2016/7/layout/RoundedRectangleTimeline"/>
    <dgm:cxn modelId="{36637117-64D6-487F-A3D4-ADB947C4051D}" type="presParOf" srcId="{D84FD2AF-4AE7-48D7-A8EF-D89474F91272}" destId="{D2DC9127-2DCE-4EE3-91DB-5F8E8D60E5A0}" srcOrd="0" destOrd="0" presId="urn:microsoft.com/office/officeart/2016/7/layout/RoundedRectangleTimeline"/>
    <dgm:cxn modelId="{0DB6C120-A7BC-4886-8A02-95C5CEB42C47}" type="presParOf" srcId="{D84FD2AF-4AE7-48D7-A8EF-D89474F91272}" destId="{E749BD5D-BFEB-4E22-94AA-1506276CFE6E}" srcOrd="1" destOrd="0" presId="urn:microsoft.com/office/officeart/2016/7/layout/RoundedRectangleTimeline"/>
    <dgm:cxn modelId="{C7BFA6C9-AE30-406E-97A2-6421B0C8AD73}" type="presParOf" srcId="{D84FD2AF-4AE7-48D7-A8EF-D89474F91272}" destId="{65C8C851-EAA9-43F8-A99B-532D1CCDC605}" srcOrd="2" destOrd="0" presId="urn:microsoft.com/office/officeart/2016/7/layout/RoundedRectangleTimeline"/>
    <dgm:cxn modelId="{ECE9C987-7D1E-450F-9449-993C07CCEBB4}" type="presParOf" srcId="{D84FD2AF-4AE7-48D7-A8EF-D89474F91272}" destId="{CEF89F98-D3B0-4875-BAE2-FB7B4DDD8EB5}" srcOrd="3" destOrd="0" presId="urn:microsoft.com/office/officeart/2016/7/layout/RoundedRectangleTimeline"/>
    <dgm:cxn modelId="{F5B799C2-C13B-4275-BB69-2FA3468418AE}" type="presParOf" srcId="{D84FD2AF-4AE7-48D7-A8EF-D89474F91272}" destId="{5217EB90-51F4-4CF2-A9C0-5BA592C21586}" srcOrd="4" destOrd="0" presId="urn:microsoft.com/office/officeart/2016/7/layout/RoundedRectangleTimeline"/>
    <dgm:cxn modelId="{404916BB-1634-4381-9CAE-D8B414D8EC56}" type="presParOf" srcId="{ED2C1451-65C9-4535-ABAD-A5ED158C6025}" destId="{B91EA6BF-B057-438B-A728-23AFD5C1BCF4}" srcOrd="7" destOrd="0" presId="urn:microsoft.com/office/officeart/2016/7/layout/RoundedRectangleTimeline"/>
    <dgm:cxn modelId="{6EF10BDC-04BC-4405-82BE-79109DD61624}" type="presParOf" srcId="{ED2C1451-65C9-4535-ABAD-A5ED158C6025}" destId="{BA52A479-001B-46E0-978B-66BEB269D58F}" srcOrd="8" destOrd="0" presId="urn:microsoft.com/office/officeart/2016/7/layout/RoundedRectangleTimeline"/>
    <dgm:cxn modelId="{015848D9-DEBC-4932-AA83-BBC61A0C48AE}" type="presParOf" srcId="{BA52A479-001B-46E0-978B-66BEB269D58F}" destId="{E9573ED3-F801-4B06-AFA0-C1877C2093EF}" srcOrd="0" destOrd="0" presId="urn:microsoft.com/office/officeart/2016/7/layout/RoundedRectangleTimeline"/>
    <dgm:cxn modelId="{B6D4AD88-234B-4BC3-9123-D768A50A3787}" type="presParOf" srcId="{BA52A479-001B-46E0-978B-66BEB269D58F}" destId="{B2E46CEC-FA9F-4DD2-878C-44195025CAA7}" srcOrd="1" destOrd="0" presId="urn:microsoft.com/office/officeart/2016/7/layout/RoundedRectangleTimeline"/>
    <dgm:cxn modelId="{9C7CD050-5A0D-48CF-AFE7-456629583EA9}" type="presParOf" srcId="{BA52A479-001B-46E0-978B-66BEB269D58F}" destId="{8302FB24-B0B9-4BB1-A376-50B85A4C1230}" srcOrd="2" destOrd="0" presId="urn:microsoft.com/office/officeart/2016/7/layout/RoundedRectangleTimeline"/>
    <dgm:cxn modelId="{33F91948-4EBD-4C23-9901-FAA702D0EE73}" type="presParOf" srcId="{BA52A479-001B-46E0-978B-66BEB269D58F}" destId="{5F11F04F-2965-4B71-98BA-DC60BB83495D}" srcOrd="3" destOrd="0" presId="urn:microsoft.com/office/officeart/2016/7/layout/RoundedRectangleTimeline"/>
    <dgm:cxn modelId="{7F44ABFF-38EF-4A89-8E1C-F081C569145F}" type="presParOf" srcId="{BA52A479-001B-46E0-978B-66BEB269D58F}" destId="{8581C404-B0BF-462A-B845-261A0D7EBE6A}"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54B942-A412-4D56-BA14-EC9EC3B8C608}"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fr-CA"/>
        </a:p>
      </dgm:t>
    </dgm:pt>
    <dgm:pt modelId="{D7A56431-4475-4EFB-8853-CF80FAF083C8}">
      <dgm:prSet phldrT="[Texte]"/>
      <dgm:spPr/>
      <dgm:t>
        <a:bodyPr/>
        <a:lstStyle/>
        <a:p>
          <a:r>
            <a:rPr lang="fr-CA" b="1" i="0"/>
            <a:t>Jean-Luc Gardère</a:t>
          </a:r>
          <a:br>
            <a:rPr lang="fr-CA" b="0" i="0"/>
          </a:br>
          <a:r>
            <a:rPr lang="fr-CA" b="0" i="0"/>
            <a:t>Gestionnaire principal de portefeuille, </a:t>
          </a:r>
          <a:br>
            <a:rPr lang="fr-CA" b="0" i="0"/>
          </a:br>
          <a:r>
            <a:rPr lang="fr-CA" b="0" i="0"/>
            <a:t>Taux et crédit gouvernemental</a:t>
          </a:r>
          <a:endParaRPr lang="fr-CA" b="0"/>
        </a:p>
      </dgm:t>
    </dgm:pt>
    <dgm:pt modelId="{EFE15343-B977-4397-9EEB-3BC562AB06BB}" type="parTrans" cxnId="{A5EBE43E-425A-48F7-8AA7-039B77B37BD0}">
      <dgm:prSet/>
      <dgm:spPr/>
      <dgm:t>
        <a:bodyPr/>
        <a:lstStyle/>
        <a:p>
          <a:endParaRPr lang="fr-CA"/>
        </a:p>
      </dgm:t>
    </dgm:pt>
    <dgm:pt modelId="{A1EC8114-720A-4028-A770-30731A9259BE}" type="sibTrans" cxnId="{A5EBE43E-425A-48F7-8AA7-039B77B37BD0}">
      <dgm:prSet/>
      <dgm:spPr/>
      <dgm:t>
        <a:bodyPr/>
        <a:lstStyle/>
        <a:p>
          <a:endParaRPr lang="fr-CA"/>
        </a:p>
      </dgm:t>
    </dgm:pt>
    <dgm:pt modelId="{2E659378-BB73-4C2D-92A4-4A0011085AD8}">
      <dgm:prSet phldrT="[Texte]"/>
      <dgm:spPr/>
      <dgm:t>
        <a:bodyPr/>
        <a:lstStyle/>
        <a:p>
          <a:r>
            <a:rPr lang="fr-CA" b="1"/>
            <a:t>Marc-Olivier, Fullum-Précourt</a:t>
          </a:r>
          <a:br>
            <a:rPr lang="fr-CA"/>
          </a:br>
          <a:r>
            <a:rPr lang="fr-CA" b="0" i="0"/>
            <a:t>Gestionnaire de portefeuille, </a:t>
          </a:r>
          <a:br>
            <a:rPr lang="fr-CA" b="0" i="0"/>
          </a:br>
          <a:r>
            <a:rPr lang="fr-CA" b="0" i="0"/>
            <a:t>Taux et crédit gouvernemental</a:t>
          </a:r>
          <a:endParaRPr lang="fr-CA" b="0"/>
        </a:p>
      </dgm:t>
    </dgm:pt>
    <dgm:pt modelId="{C1BB5CF1-4E3C-498A-8DA2-8057F2FFE66E}" type="parTrans" cxnId="{3C022E2D-D6D7-4687-B24D-555DFA65B254}">
      <dgm:prSet/>
      <dgm:spPr/>
      <dgm:t>
        <a:bodyPr/>
        <a:lstStyle/>
        <a:p>
          <a:endParaRPr lang="fr-CA"/>
        </a:p>
      </dgm:t>
    </dgm:pt>
    <dgm:pt modelId="{32A72A26-F63C-43AD-B6D7-10EEB0B239C6}" type="sibTrans" cxnId="{3C022E2D-D6D7-4687-B24D-555DFA65B254}">
      <dgm:prSet/>
      <dgm:spPr/>
      <dgm:t>
        <a:bodyPr/>
        <a:lstStyle/>
        <a:p>
          <a:endParaRPr lang="fr-CA"/>
        </a:p>
      </dgm:t>
    </dgm:pt>
    <dgm:pt modelId="{91700F8A-9480-4ACB-90A5-09AF4B3E054C}" type="pres">
      <dgm:prSet presAssocID="{8154B942-A412-4D56-BA14-EC9EC3B8C608}" presName="diagram" presStyleCnt="0">
        <dgm:presLayoutVars>
          <dgm:dir/>
        </dgm:presLayoutVars>
      </dgm:prSet>
      <dgm:spPr/>
    </dgm:pt>
    <dgm:pt modelId="{3571ADD0-BB16-4011-9F4C-9F8F029D75FD}" type="pres">
      <dgm:prSet presAssocID="{D7A56431-4475-4EFB-8853-CF80FAF083C8}" presName="composite" presStyleCnt="0"/>
      <dgm:spPr/>
    </dgm:pt>
    <dgm:pt modelId="{C96FA917-057C-4C53-8FEF-C519B23C8250}" type="pres">
      <dgm:prSet presAssocID="{D7A56431-4475-4EFB-8853-CF80FAF083C8}" presName="Image" presStyleLbl="bgShp"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F00E6E34-9DDF-4FF6-9714-CBFB9D5468CE}" type="pres">
      <dgm:prSet presAssocID="{D7A56431-4475-4EFB-8853-CF80FAF083C8}" presName="Parent" presStyleLbl="node0" presStyleIdx="0" presStyleCnt="2">
        <dgm:presLayoutVars>
          <dgm:bulletEnabled val="1"/>
        </dgm:presLayoutVars>
      </dgm:prSet>
      <dgm:spPr/>
    </dgm:pt>
    <dgm:pt modelId="{ED271CD0-9A8E-4F8B-A8AB-07276D70AD62}" type="pres">
      <dgm:prSet presAssocID="{A1EC8114-720A-4028-A770-30731A9259BE}" presName="sibTrans" presStyleCnt="0"/>
      <dgm:spPr/>
    </dgm:pt>
    <dgm:pt modelId="{5D116F0D-4403-49BE-8BCE-4EE14C6BAD39}" type="pres">
      <dgm:prSet presAssocID="{2E659378-BB73-4C2D-92A4-4A0011085AD8}" presName="composite" presStyleCnt="0"/>
      <dgm:spPr/>
    </dgm:pt>
    <dgm:pt modelId="{3F25BF4A-E009-481A-A235-A59E3DB5A970}" type="pres">
      <dgm:prSet presAssocID="{2E659378-BB73-4C2D-92A4-4A0011085AD8}" presName="Image" presStyleLbl="bgShp"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AEB95835-056E-4348-901D-9A5BA5FB568E}" type="pres">
      <dgm:prSet presAssocID="{2E659378-BB73-4C2D-92A4-4A0011085AD8}" presName="Parent" presStyleLbl="node0" presStyleIdx="1" presStyleCnt="2">
        <dgm:presLayoutVars>
          <dgm:bulletEnabled val="1"/>
        </dgm:presLayoutVars>
      </dgm:prSet>
      <dgm:spPr/>
    </dgm:pt>
  </dgm:ptLst>
  <dgm:cxnLst>
    <dgm:cxn modelId="{8A00F508-1428-4845-A2E5-CD4A9853F896}" type="presOf" srcId="{2E659378-BB73-4C2D-92A4-4A0011085AD8}" destId="{AEB95835-056E-4348-901D-9A5BA5FB568E}" srcOrd="0" destOrd="0" presId="urn:microsoft.com/office/officeart/2008/layout/BendingPictureCaption"/>
    <dgm:cxn modelId="{3C022E2D-D6D7-4687-B24D-555DFA65B254}" srcId="{8154B942-A412-4D56-BA14-EC9EC3B8C608}" destId="{2E659378-BB73-4C2D-92A4-4A0011085AD8}" srcOrd="1" destOrd="0" parTransId="{C1BB5CF1-4E3C-498A-8DA2-8057F2FFE66E}" sibTransId="{32A72A26-F63C-43AD-B6D7-10EEB0B239C6}"/>
    <dgm:cxn modelId="{A5EBE43E-425A-48F7-8AA7-039B77B37BD0}" srcId="{8154B942-A412-4D56-BA14-EC9EC3B8C608}" destId="{D7A56431-4475-4EFB-8853-CF80FAF083C8}" srcOrd="0" destOrd="0" parTransId="{EFE15343-B977-4397-9EEB-3BC562AB06BB}" sibTransId="{A1EC8114-720A-4028-A770-30731A9259BE}"/>
    <dgm:cxn modelId="{D2E4DFB4-7407-417C-BED3-8715074B8EA3}" type="presOf" srcId="{8154B942-A412-4D56-BA14-EC9EC3B8C608}" destId="{91700F8A-9480-4ACB-90A5-09AF4B3E054C}" srcOrd="0" destOrd="0" presId="urn:microsoft.com/office/officeart/2008/layout/BendingPictureCaption"/>
    <dgm:cxn modelId="{4670CEEB-E7D6-4213-8946-4603A0144426}" type="presOf" srcId="{D7A56431-4475-4EFB-8853-CF80FAF083C8}" destId="{F00E6E34-9DDF-4FF6-9714-CBFB9D5468CE}" srcOrd="0" destOrd="0" presId="urn:microsoft.com/office/officeart/2008/layout/BendingPictureCaption"/>
    <dgm:cxn modelId="{6294D6C6-5FFB-4681-95CB-7B9499770ED7}" type="presParOf" srcId="{91700F8A-9480-4ACB-90A5-09AF4B3E054C}" destId="{3571ADD0-BB16-4011-9F4C-9F8F029D75FD}" srcOrd="0" destOrd="0" presId="urn:microsoft.com/office/officeart/2008/layout/BendingPictureCaption"/>
    <dgm:cxn modelId="{BDE8E31F-0A44-41E3-82B1-AF4F2B216EA7}" type="presParOf" srcId="{3571ADD0-BB16-4011-9F4C-9F8F029D75FD}" destId="{C96FA917-057C-4C53-8FEF-C519B23C8250}" srcOrd="0" destOrd="0" presId="urn:microsoft.com/office/officeart/2008/layout/BendingPictureCaption"/>
    <dgm:cxn modelId="{0888114C-EA73-4AAA-A00F-3C4D221BFD60}" type="presParOf" srcId="{3571ADD0-BB16-4011-9F4C-9F8F029D75FD}" destId="{F00E6E34-9DDF-4FF6-9714-CBFB9D5468CE}" srcOrd="1" destOrd="0" presId="urn:microsoft.com/office/officeart/2008/layout/BendingPictureCaption"/>
    <dgm:cxn modelId="{7E196AF0-A3F3-453B-9A8C-450C2304F1C4}" type="presParOf" srcId="{91700F8A-9480-4ACB-90A5-09AF4B3E054C}" destId="{ED271CD0-9A8E-4F8B-A8AB-07276D70AD62}" srcOrd="1" destOrd="0" presId="urn:microsoft.com/office/officeart/2008/layout/BendingPictureCaption"/>
    <dgm:cxn modelId="{CC427210-9EA8-47E8-9188-90724685FDB0}" type="presParOf" srcId="{91700F8A-9480-4ACB-90A5-09AF4B3E054C}" destId="{5D116F0D-4403-49BE-8BCE-4EE14C6BAD39}" srcOrd="2" destOrd="0" presId="urn:microsoft.com/office/officeart/2008/layout/BendingPictureCaption"/>
    <dgm:cxn modelId="{0E13CD5E-C3E5-40FD-AEEB-9F2894B5A3C2}" type="presParOf" srcId="{5D116F0D-4403-49BE-8BCE-4EE14C6BAD39}" destId="{3F25BF4A-E009-481A-A235-A59E3DB5A970}" srcOrd="0" destOrd="0" presId="urn:microsoft.com/office/officeart/2008/layout/BendingPictureCaption"/>
    <dgm:cxn modelId="{6BCA1007-C1DE-4258-8AAC-A9356542AAE4}" type="presParOf" srcId="{5D116F0D-4403-49BE-8BCE-4EE14C6BAD39}" destId="{AEB95835-056E-4348-901D-9A5BA5FB568E}"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B3171-B576-4C3E-AEEE-E7050C9D266F}">
      <dsp:nvSpPr>
        <dsp:cNvPr id="0" name=""/>
        <dsp:cNvSpPr/>
      </dsp:nvSpPr>
      <dsp:spPr>
        <a:xfrm rot="16200000">
          <a:off x="1285732" y="1603267"/>
          <a:ext cx="504866" cy="1842126"/>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fr-FR" sz="1200" b="1" kern="1200">
              <a:solidFill>
                <a:schemeClr val="bg1"/>
              </a:solidFill>
              <a:latin typeface="Georgia"/>
            </a:rPr>
            <a:t> </a:t>
          </a:r>
          <a:r>
            <a:rPr lang="fr-FR" sz="1200" b="1" kern="1200">
              <a:solidFill>
                <a:schemeClr val="bg1"/>
              </a:solidFill>
              <a:latin typeface="Arial"/>
              <a:cs typeface="Arial"/>
            </a:rPr>
            <a:t>30 septembre</a:t>
          </a:r>
        </a:p>
      </dsp:txBody>
      <dsp:txXfrm rot="5400000">
        <a:off x="641748" y="2296543"/>
        <a:ext cx="1817480" cy="455574"/>
      </dsp:txXfrm>
    </dsp:sp>
    <dsp:sp modelId="{141441F3-5BFC-4FE5-92A1-891CBF4A25B6}">
      <dsp:nvSpPr>
        <dsp:cNvPr id="0" name=""/>
        <dsp:cNvSpPr/>
      </dsp:nvSpPr>
      <dsp:spPr>
        <a:xfrm>
          <a:off x="3060" y="0"/>
          <a:ext cx="3070210" cy="176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fr-FR" sz="1200" kern="1200">
              <a:latin typeface="Georgia"/>
            </a:rPr>
            <a:t> Fin des inscriptions</a:t>
          </a:r>
          <a:endParaRPr lang="fr-FR" sz="1200" kern="1200"/>
        </a:p>
      </dsp:txBody>
      <dsp:txXfrm>
        <a:off x="3060" y="0"/>
        <a:ext cx="3070210" cy="1767031"/>
      </dsp:txXfrm>
    </dsp:sp>
    <dsp:sp modelId="{8CBB3D9E-AA59-4CD6-8562-2578493C01DB}">
      <dsp:nvSpPr>
        <dsp:cNvPr id="0" name=""/>
        <dsp:cNvSpPr/>
      </dsp:nvSpPr>
      <dsp:spPr>
        <a:xfrm>
          <a:off x="1538165" y="1868004"/>
          <a:ext cx="0" cy="40389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6536F30-72D5-48B3-9375-BF92A0D734F2}">
      <dsp:nvSpPr>
        <dsp:cNvPr id="0" name=""/>
        <dsp:cNvSpPr/>
      </dsp:nvSpPr>
      <dsp:spPr>
        <a:xfrm>
          <a:off x="1487678" y="1767031"/>
          <a:ext cx="100973" cy="10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75675E-F722-4F81-9F33-41A7A003042A}">
      <dsp:nvSpPr>
        <dsp:cNvPr id="0" name=""/>
        <dsp:cNvSpPr/>
      </dsp:nvSpPr>
      <dsp:spPr>
        <a:xfrm>
          <a:off x="2459228" y="2271897"/>
          <a:ext cx="1842126" cy="5048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defRPr b="1"/>
          </a:pPr>
          <a:r>
            <a:rPr lang="fr-FR" sz="1200" b="1" kern="1200">
              <a:latin typeface="+mn-lt"/>
            </a:rPr>
            <a:t> 17-</a:t>
          </a:r>
          <a:r>
            <a:rPr lang="fr-FR" sz="1200" b="1" kern="1200">
              <a:latin typeface="+mn-lt"/>
              <a:cs typeface="Arial"/>
            </a:rPr>
            <a:t>18 </a:t>
          </a:r>
          <a:r>
            <a:rPr lang="fr-FR" sz="1200" b="1" kern="1200">
              <a:latin typeface="Arial"/>
              <a:cs typeface="Arial"/>
            </a:rPr>
            <a:t>octobre</a:t>
          </a:r>
        </a:p>
      </dsp:txBody>
      <dsp:txXfrm>
        <a:off x="2459228" y="2271897"/>
        <a:ext cx="1842126" cy="504866"/>
      </dsp:txXfrm>
    </dsp:sp>
    <dsp:sp modelId="{B14F2E62-8A15-43C9-9A60-F98CCF7BBC74}">
      <dsp:nvSpPr>
        <dsp:cNvPr id="0" name=""/>
        <dsp:cNvSpPr/>
      </dsp:nvSpPr>
      <dsp:spPr>
        <a:xfrm>
          <a:off x="1845186" y="3281629"/>
          <a:ext cx="3070210" cy="176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rtl="0">
            <a:lnSpc>
              <a:spcPct val="90000"/>
            </a:lnSpc>
            <a:spcBef>
              <a:spcPct val="0"/>
            </a:spcBef>
            <a:spcAft>
              <a:spcPct val="35000"/>
            </a:spcAft>
            <a:buNone/>
          </a:pPr>
          <a:r>
            <a:rPr lang="fr-FR" sz="1200" b="1" kern="1200">
              <a:latin typeface="Georgia"/>
            </a:rPr>
            <a:t> Rencontres de lancement</a:t>
          </a:r>
          <a:endParaRPr lang="fr-FR" sz="1200" b="1" kern="1200"/>
        </a:p>
      </dsp:txBody>
      <dsp:txXfrm>
        <a:off x="1845186" y="3281629"/>
        <a:ext cx="3070210" cy="1767031"/>
      </dsp:txXfrm>
    </dsp:sp>
    <dsp:sp modelId="{925E13C3-E42F-47F8-88BA-EA716F4387E8}">
      <dsp:nvSpPr>
        <dsp:cNvPr id="0" name=""/>
        <dsp:cNvSpPr/>
      </dsp:nvSpPr>
      <dsp:spPr>
        <a:xfrm>
          <a:off x="3380291" y="2776763"/>
          <a:ext cx="0" cy="40389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29A855E-EA71-4EAA-A574-9BC23B790F4F}">
      <dsp:nvSpPr>
        <dsp:cNvPr id="0" name=""/>
        <dsp:cNvSpPr/>
      </dsp:nvSpPr>
      <dsp:spPr>
        <a:xfrm>
          <a:off x="3329805" y="3180656"/>
          <a:ext cx="100973" cy="10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747976-D90B-4DC1-9AAA-F8A2D6918AD8}">
      <dsp:nvSpPr>
        <dsp:cNvPr id="0" name=""/>
        <dsp:cNvSpPr/>
      </dsp:nvSpPr>
      <dsp:spPr>
        <a:xfrm>
          <a:off x="4301355" y="2271897"/>
          <a:ext cx="1842126" cy="5048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defRPr b="1"/>
          </a:pPr>
          <a:r>
            <a:rPr lang="fr-FR" sz="1200" b="1" kern="1200">
              <a:latin typeface="Arial"/>
              <a:cs typeface="Arial"/>
            </a:rPr>
            <a:t> Novembre - décembre </a:t>
          </a:r>
        </a:p>
      </dsp:txBody>
      <dsp:txXfrm>
        <a:off x="4301355" y="2271897"/>
        <a:ext cx="1842126" cy="504866"/>
      </dsp:txXfrm>
    </dsp:sp>
    <dsp:sp modelId="{0DE5D997-1E61-4584-A579-285ECB55EE65}">
      <dsp:nvSpPr>
        <dsp:cNvPr id="0" name=""/>
        <dsp:cNvSpPr/>
      </dsp:nvSpPr>
      <dsp:spPr>
        <a:xfrm>
          <a:off x="3687313" y="0"/>
          <a:ext cx="3070210" cy="176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rtl="0">
            <a:lnSpc>
              <a:spcPct val="90000"/>
            </a:lnSpc>
            <a:spcBef>
              <a:spcPct val="0"/>
            </a:spcBef>
            <a:spcAft>
              <a:spcPct val="35000"/>
            </a:spcAft>
            <a:buNone/>
          </a:pPr>
          <a:r>
            <a:rPr lang="fr-FR" sz="1200" kern="1200">
              <a:latin typeface="Georgia"/>
            </a:rPr>
            <a:t> Période de travail </a:t>
          </a:r>
          <a:endParaRPr lang="fr-FR" sz="1200" kern="1200"/>
        </a:p>
      </dsp:txBody>
      <dsp:txXfrm>
        <a:off x="3687313" y="0"/>
        <a:ext cx="3070210" cy="1767031"/>
      </dsp:txXfrm>
    </dsp:sp>
    <dsp:sp modelId="{96B91D30-7A2C-4948-9CDF-16FC866C484E}">
      <dsp:nvSpPr>
        <dsp:cNvPr id="0" name=""/>
        <dsp:cNvSpPr/>
      </dsp:nvSpPr>
      <dsp:spPr>
        <a:xfrm>
          <a:off x="5222418" y="1868004"/>
          <a:ext cx="0" cy="40389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43D6780-EBC4-4317-B9E3-943F37715E25}">
      <dsp:nvSpPr>
        <dsp:cNvPr id="0" name=""/>
        <dsp:cNvSpPr/>
      </dsp:nvSpPr>
      <dsp:spPr>
        <a:xfrm>
          <a:off x="5171931" y="1767031"/>
          <a:ext cx="100973" cy="10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DC9127-2DCE-4EE3-91DB-5F8E8D60E5A0}">
      <dsp:nvSpPr>
        <dsp:cNvPr id="0" name=""/>
        <dsp:cNvSpPr/>
      </dsp:nvSpPr>
      <dsp:spPr>
        <a:xfrm>
          <a:off x="6143481" y="2271897"/>
          <a:ext cx="1842126" cy="5048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pPr>
          <a:r>
            <a:rPr lang="fr-FR" sz="1200" b="1" kern="1200">
              <a:latin typeface="Georgia"/>
            </a:rPr>
            <a:t> </a:t>
          </a:r>
          <a:r>
            <a:rPr lang="fr-FR" sz="1200" b="1" kern="1200">
              <a:latin typeface="Arial"/>
              <a:cs typeface="Arial"/>
            </a:rPr>
            <a:t>10 janvier</a:t>
          </a:r>
          <a:r>
            <a:rPr lang="fr-FR" sz="1200" b="1" kern="1200">
              <a:latin typeface="Georgia"/>
            </a:rPr>
            <a:t> </a:t>
          </a:r>
        </a:p>
      </dsp:txBody>
      <dsp:txXfrm>
        <a:off x="6143481" y="2271897"/>
        <a:ext cx="1842126" cy="504866"/>
      </dsp:txXfrm>
    </dsp:sp>
    <dsp:sp modelId="{E749BD5D-BFEB-4E22-94AA-1506276CFE6E}">
      <dsp:nvSpPr>
        <dsp:cNvPr id="0" name=""/>
        <dsp:cNvSpPr/>
      </dsp:nvSpPr>
      <dsp:spPr>
        <a:xfrm>
          <a:off x="5529439" y="3281629"/>
          <a:ext cx="3070210" cy="176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rtl="0">
            <a:lnSpc>
              <a:spcPct val="90000"/>
            </a:lnSpc>
            <a:spcBef>
              <a:spcPct val="0"/>
            </a:spcBef>
            <a:spcAft>
              <a:spcPct val="35000"/>
            </a:spcAft>
            <a:buNone/>
          </a:pPr>
          <a:r>
            <a:rPr lang="fr-FR" sz="1200" kern="1200">
              <a:latin typeface="Georgia"/>
            </a:rPr>
            <a:t> Dépôt des rapports</a:t>
          </a:r>
        </a:p>
      </dsp:txBody>
      <dsp:txXfrm>
        <a:off x="5529439" y="3281629"/>
        <a:ext cx="3070210" cy="1767031"/>
      </dsp:txXfrm>
    </dsp:sp>
    <dsp:sp modelId="{65C8C851-EAA9-43F8-A99B-532D1CCDC605}">
      <dsp:nvSpPr>
        <dsp:cNvPr id="0" name=""/>
        <dsp:cNvSpPr/>
      </dsp:nvSpPr>
      <dsp:spPr>
        <a:xfrm>
          <a:off x="7064545" y="2776763"/>
          <a:ext cx="0" cy="40389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EF89F98-D3B0-4875-BAE2-FB7B4DDD8EB5}">
      <dsp:nvSpPr>
        <dsp:cNvPr id="0" name=""/>
        <dsp:cNvSpPr/>
      </dsp:nvSpPr>
      <dsp:spPr>
        <a:xfrm>
          <a:off x="7014058" y="3180656"/>
          <a:ext cx="100973" cy="10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573ED3-F801-4B06-AFA0-C1877C2093EF}">
      <dsp:nvSpPr>
        <dsp:cNvPr id="0" name=""/>
        <dsp:cNvSpPr/>
      </dsp:nvSpPr>
      <dsp:spPr>
        <a:xfrm rot="5400000">
          <a:off x="8654238" y="1603267"/>
          <a:ext cx="504866" cy="1842126"/>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pPr>
          <a:r>
            <a:rPr lang="fr-FR" sz="1200" b="1" kern="1200">
              <a:latin typeface="Arial"/>
              <a:cs typeface="Arial"/>
            </a:rPr>
            <a:t> 24 janvier </a:t>
          </a:r>
        </a:p>
      </dsp:txBody>
      <dsp:txXfrm rot="-5400000">
        <a:off x="7985608" y="2296543"/>
        <a:ext cx="1817480" cy="455574"/>
      </dsp:txXfrm>
    </dsp:sp>
    <dsp:sp modelId="{B2E46CEC-FA9F-4DD2-878C-44195025CAA7}">
      <dsp:nvSpPr>
        <dsp:cNvPr id="0" name=""/>
        <dsp:cNvSpPr/>
      </dsp:nvSpPr>
      <dsp:spPr>
        <a:xfrm>
          <a:off x="7371566" y="0"/>
          <a:ext cx="3070210" cy="176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rtl="0">
            <a:lnSpc>
              <a:spcPct val="90000"/>
            </a:lnSpc>
            <a:spcBef>
              <a:spcPct val="0"/>
            </a:spcBef>
            <a:spcAft>
              <a:spcPct val="35000"/>
            </a:spcAft>
            <a:buNone/>
          </a:pPr>
          <a:r>
            <a:rPr lang="fr-FR" sz="1200" kern="1200">
              <a:latin typeface="Georgia"/>
            </a:rPr>
            <a:t> Présentation et remise des prix </a:t>
          </a:r>
        </a:p>
      </dsp:txBody>
      <dsp:txXfrm>
        <a:off x="7371566" y="0"/>
        <a:ext cx="3070210" cy="1767031"/>
      </dsp:txXfrm>
    </dsp:sp>
    <dsp:sp modelId="{8302FB24-B0B9-4BB1-A376-50B85A4C1230}">
      <dsp:nvSpPr>
        <dsp:cNvPr id="0" name=""/>
        <dsp:cNvSpPr/>
      </dsp:nvSpPr>
      <dsp:spPr>
        <a:xfrm>
          <a:off x="8906671" y="1868004"/>
          <a:ext cx="0" cy="40389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F11F04F-2965-4B71-98BA-DC60BB83495D}">
      <dsp:nvSpPr>
        <dsp:cNvPr id="0" name=""/>
        <dsp:cNvSpPr/>
      </dsp:nvSpPr>
      <dsp:spPr>
        <a:xfrm>
          <a:off x="8856184" y="1767031"/>
          <a:ext cx="100973" cy="10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FA917-057C-4C53-8FEF-C519B23C8250}">
      <dsp:nvSpPr>
        <dsp:cNvPr id="0" name=""/>
        <dsp:cNvSpPr/>
      </dsp:nvSpPr>
      <dsp:spPr>
        <a:xfrm>
          <a:off x="2440" y="596655"/>
          <a:ext cx="3773450" cy="27885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F00E6E34-9DDF-4FF6-9714-CBFB9D5468CE}">
      <dsp:nvSpPr>
        <dsp:cNvPr id="0" name=""/>
        <dsp:cNvSpPr/>
      </dsp:nvSpPr>
      <dsp:spPr>
        <a:xfrm>
          <a:off x="765159" y="2879602"/>
          <a:ext cx="3251590" cy="781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fr-CA" sz="1500" b="1" i="0" kern="1200"/>
            <a:t>Jean-Luc Gardère</a:t>
          </a:r>
          <a:br>
            <a:rPr lang="fr-CA" sz="1500" b="0" i="0" kern="1200"/>
          </a:br>
          <a:r>
            <a:rPr lang="fr-CA" sz="1500" b="0" i="0" kern="1200"/>
            <a:t>Gestionnaire principal de portefeuille, </a:t>
          </a:r>
          <a:br>
            <a:rPr lang="fr-CA" sz="1500" b="0" i="0" kern="1200"/>
          </a:br>
          <a:r>
            <a:rPr lang="fr-CA" sz="1500" b="0" i="0" kern="1200"/>
            <a:t>Taux et crédit gouvernemental</a:t>
          </a:r>
          <a:endParaRPr lang="fr-CA" sz="1500" b="0" kern="1200"/>
        </a:p>
      </dsp:txBody>
      <dsp:txXfrm>
        <a:off x="765159" y="2879602"/>
        <a:ext cx="3251590" cy="781411"/>
      </dsp:txXfrm>
    </dsp:sp>
    <dsp:sp modelId="{3F25BF4A-E009-481A-A235-A59E3DB5A970}">
      <dsp:nvSpPr>
        <dsp:cNvPr id="0" name=""/>
        <dsp:cNvSpPr/>
      </dsp:nvSpPr>
      <dsp:spPr>
        <a:xfrm>
          <a:off x="4639783" y="596655"/>
          <a:ext cx="3773450" cy="27885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AEB95835-056E-4348-901D-9A5BA5FB568E}">
      <dsp:nvSpPr>
        <dsp:cNvPr id="0" name=""/>
        <dsp:cNvSpPr/>
      </dsp:nvSpPr>
      <dsp:spPr>
        <a:xfrm>
          <a:off x="5402502" y="2879602"/>
          <a:ext cx="3251590" cy="781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fr-CA" sz="1500" b="1" kern="1200"/>
            <a:t>Marc-Olivier, Fullum-Précourt</a:t>
          </a:r>
          <a:br>
            <a:rPr lang="fr-CA" sz="1500" kern="1200"/>
          </a:br>
          <a:r>
            <a:rPr lang="fr-CA" sz="1500" b="0" i="0" kern="1200"/>
            <a:t>Gestionnaire de portefeuille, </a:t>
          </a:r>
          <a:br>
            <a:rPr lang="fr-CA" sz="1500" b="0" i="0" kern="1200"/>
          </a:br>
          <a:r>
            <a:rPr lang="fr-CA" sz="1500" b="0" i="0" kern="1200"/>
            <a:t>Taux et crédit gouvernemental</a:t>
          </a:r>
          <a:endParaRPr lang="fr-CA" sz="1500" b="0" kern="1200"/>
        </a:p>
      </dsp:txBody>
      <dsp:txXfrm>
        <a:off x="5402502" y="2879602"/>
        <a:ext cx="3251590" cy="781411"/>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9D6D7DE-9FEA-4EF5-A8DC-6E9917E997ED}"/>
              </a:ext>
            </a:extLst>
          </p:cNvPr>
          <p:cNvSpPr>
            <a:spLocks noGrp="1"/>
          </p:cNvSpPr>
          <p:nvPr>
            <p:ph type="hdr" sz="quarter"/>
          </p:nvPr>
        </p:nvSpPr>
        <p:spPr>
          <a:xfrm>
            <a:off x="647366" y="179615"/>
            <a:ext cx="5293288" cy="255394"/>
          </a:xfrm>
          <a:prstGeom prst="rect">
            <a:avLst/>
          </a:prstGeom>
        </p:spPr>
        <p:txBody>
          <a:bodyPr vert="horz" lIns="91440" tIns="45720" rIns="91440" bIns="45720" rtlCol="0"/>
          <a:lstStyle>
            <a:lvl1pPr algn="l">
              <a:defRPr sz="1200"/>
            </a:lvl1pPr>
          </a:lstStyle>
          <a:p>
            <a:endParaRPr lang="fr-CA" sz="1000"/>
          </a:p>
        </p:txBody>
      </p:sp>
      <p:sp>
        <p:nvSpPr>
          <p:cNvPr id="3" name="Espace réservé de la date 2">
            <a:extLst>
              <a:ext uri="{FF2B5EF4-FFF2-40B4-BE49-F238E27FC236}">
                <a16:creationId xmlns:a16="http://schemas.microsoft.com/office/drawing/2014/main" id="{284BB0AB-BD47-4E51-AADD-4CAFF4B8D973}"/>
              </a:ext>
            </a:extLst>
          </p:cNvPr>
          <p:cNvSpPr>
            <a:spLocks noGrp="1"/>
          </p:cNvSpPr>
          <p:nvPr>
            <p:ph type="dt" sz="quarter" idx="1"/>
          </p:nvPr>
        </p:nvSpPr>
        <p:spPr>
          <a:xfrm>
            <a:off x="5035212" y="8888607"/>
            <a:ext cx="1810884" cy="255393"/>
          </a:xfrm>
          <a:prstGeom prst="rect">
            <a:avLst/>
          </a:prstGeom>
        </p:spPr>
        <p:txBody>
          <a:bodyPr vert="horz" lIns="91440" tIns="45720" rIns="91440" bIns="45720" rtlCol="0" anchor="ctr"/>
          <a:lstStyle>
            <a:lvl1pPr algn="r">
              <a:defRPr sz="1200"/>
            </a:lvl1pPr>
          </a:lstStyle>
          <a:p>
            <a:fld id="{5D537526-F9A6-4519-A448-00D117A9692C}" type="datetimeFigureOut">
              <a:rPr lang="fr-CA" sz="1000"/>
              <a:t>2024-10-30</a:t>
            </a:fld>
            <a:endParaRPr lang="fr-CA" sz="1000"/>
          </a:p>
        </p:txBody>
      </p:sp>
      <p:sp>
        <p:nvSpPr>
          <p:cNvPr id="4" name="Espace réservé du pied de page 3">
            <a:extLst>
              <a:ext uri="{FF2B5EF4-FFF2-40B4-BE49-F238E27FC236}">
                <a16:creationId xmlns:a16="http://schemas.microsoft.com/office/drawing/2014/main" id="{FB334162-9118-4D80-9F1B-EB6CF25D2149}"/>
              </a:ext>
            </a:extLst>
          </p:cNvPr>
          <p:cNvSpPr>
            <a:spLocks noGrp="1"/>
          </p:cNvSpPr>
          <p:nvPr>
            <p:ph type="ftr" sz="quarter" idx="2"/>
          </p:nvPr>
        </p:nvSpPr>
        <p:spPr>
          <a:xfrm>
            <a:off x="647366" y="8888607"/>
            <a:ext cx="4387845" cy="255393"/>
          </a:xfrm>
          <a:prstGeom prst="rect">
            <a:avLst/>
          </a:prstGeom>
        </p:spPr>
        <p:txBody>
          <a:bodyPr vert="horz" lIns="91440" tIns="45720" rIns="91440" bIns="45720" rtlCol="0" anchor="ctr"/>
          <a:lstStyle>
            <a:lvl1pPr algn="l">
              <a:defRPr sz="1200"/>
            </a:lvl1pPr>
          </a:lstStyle>
          <a:p>
            <a:endParaRPr lang="fr-CA" sz="1000"/>
          </a:p>
        </p:txBody>
      </p:sp>
      <p:sp>
        <p:nvSpPr>
          <p:cNvPr id="5" name="Espace réservé du numéro de diapositive 4">
            <a:extLst>
              <a:ext uri="{FF2B5EF4-FFF2-40B4-BE49-F238E27FC236}">
                <a16:creationId xmlns:a16="http://schemas.microsoft.com/office/drawing/2014/main" id="{D67D6967-EB22-4EA9-B9D7-5E72B8C32A7A}"/>
              </a:ext>
            </a:extLst>
          </p:cNvPr>
          <p:cNvSpPr>
            <a:spLocks noGrp="1"/>
          </p:cNvSpPr>
          <p:nvPr>
            <p:ph type="sldNum" sz="quarter" idx="3"/>
          </p:nvPr>
        </p:nvSpPr>
        <p:spPr>
          <a:xfrm>
            <a:off x="6033407" y="179615"/>
            <a:ext cx="737732" cy="255394"/>
          </a:xfrm>
          <a:prstGeom prst="rect">
            <a:avLst/>
          </a:prstGeom>
        </p:spPr>
        <p:txBody>
          <a:bodyPr vert="horz" lIns="91440" tIns="45720" rIns="91440" bIns="45720" rtlCol="0" anchor="b"/>
          <a:lstStyle>
            <a:lvl1pPr algn="r">
              <a:defRPr sz="1200"/>
            </a:lvl1pPr>
          </a:lstStyle>
          <a:p>
            <a:fld id="{8C089AC7-C8E1-4BFE-9BCD-6F84F10866F9}" type="slidenum">
              <a:rPr lang="fr-CA" sz="1000"/>
              <a:t>‹n°›</a:t>
            </a:fld>
            <a:endParaRPr lang="fr-CA" sz="1000"/>
          </a:p>
        </p:txBody>
      </p:sp>
      <p:pic>
        <p:nvPicPr>
          <p:cNvPr id="6" name="Image 10">
            <a:extLst>
              <a:ext uri="{FF2B5EF4-FFF2-40B4-BE49-F238E27FC236}">
                <a16:creationId xmlns:a16="http://schemas.microsoft.com/office/drawing/2014/main" id="{D22B9319-E7C9-43F8-950C-CA68BAAECF4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134" y="0"/>
            <a:ext cx="546479" cy="594000"/>
          </a:xfrm>
          <a:prstGeom prst="rect">
            <a:avLst/>
          </a:prstGeom>
        </p:spPr>
      </p:pic>
      <p:cxnSp>
        <p:nvCxnSpPr>
          <p:cNvPr id="7" name="Straight Connector 6">
            <a:extLst>
              <a:ext uri="{FF2B5EF4-FFF2-40B4-BE49-F238E27FC236}">
                <a16:creationId xmlns:a16="http://schemas.microsoft.com/office/drawing/2014/main" id="{B8FE2AF4-5D8C-481F-9084-EB7C61315531}"/>
              </a:ext>
            </a:extLst>
          </p:cNvPr>
          <p:cNvCxnSpPr>
            <a:cxnSpLocks/>
          </p:cNvCxnSpPr>
          <p:nvPr/>
        </p:nvCxnSpPr>
        <p:spPr>
          <a:xfrm>
            <a:off x="647366" y="443173"/>
            <a:ext cx="603102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180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685799" y="163286"/>
            <a:ext cx="5075239" cy="264269"/>
          </a:xfrm>
          <a:prstGeom prst="rect">
            <a:avLst/>
          </a:prstGeom>
        </p:spPr>
        <p:txBody>
          <a:bodyPr vert="horz" lIns="91440" tIns="45720" rIns="91440" bIns="45720" rtlCol="0"/>
          <a:lstStyle>
            <a:lvl1pPr algn="l">
              <a:defRPr sz="1000"/>
            </a:lvl1pPr>
          </a:lstStyle>
          <a:p>
            <a:endParaRPr lang="fr-CA" sz="1000"/>
          </a:p>
        </p:txBody>
      </p:sp>
      <p:sp>
        <p:nvSpPr>
          <p:cNvPr id="3" name="Espace réservé de la date 2"/>
          <p:cNvSpPr>
            <a:spLocks noGrp="1"/>
          </p:cNvSpPr>
          <p:nvPr>
            <p:ph type="dt" idx="1"/>
          </p:nvPr>
        </p:nvSpPr>
        <p:spPr>
          <a:xfrm>
            <a:off x="5159829" y="8825598"/>
            <a:ext cx="1696584" cy="318401"/>
          </a:xfrm>
          <a:prstGeom prst="rect">
            <a:avLst/>
          </a:prstGeom>
        </p:spPr>
        <p:txBody>
          <a:bodyPr vert="horz" lIns="91440" tIns="45720" rIns="91440" bIns="45720" rtlCol="0" anchor="ctr"/>
          <a:lstStyle>
            <a:lvl1pPr algn="r">
              <a:defRPr sz="1000"/>
            </a:lvl1pPr>
          </a:lstStyle>
          <a:p>
            <a:fld id="{F6854F7B-B2C2-DC48-812E-E568442825FD}" type="datetimeFigureOut">
              <a:rPr lang="fr-CA"/>
              <a:pPr/>
              <a:t>2024-10-30</a:t>
            </a:fld>
            <a:endParaRPr lang="fr-CA" sz="1000"/>
          </a:p>
        </p:txBody>
      </p:sp>
      <p:sp>
        <p:nvSpPr>
          <p:cNvPr id="4" name="Espace réservé de l'image de diapositive 3"/>
          <p:cNvSpPr>
            <a:spLocks noGrp="1" noRot="1" noChangeAspect="1"/>
          </p:cNvSpPr>
          <p:nvPr>
            <p:ph type="sldImg" idx="2"/>
          </p:nvPr>
        </p:nvSpPr>
        <p:spPr>
          <a:xfrm>
            <a:off x="190500" y="630238"/>
            <a:ext cx="3962400" cy="2228850"/>
          </a:xfrm>
          <a:prstGeom prst="rect">
            <a:avLst/>
          </a:prstGeom>
          <a:noFill/>
          <a:ln w="3175">
            <a:solidFill>
              <a:schemeClr val="accent1"/>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2971799"/>
            <a:ext cx="5486400" cy="5729017"/>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685800" y="8825600"/>
            <a:ext cx="4474028" cy="318400"/>
          </a:xfrm>
          <a:prstGeom prst="rect">
            <a:avLst/>
          </a:prstGeom>
        </p:spPr>
        <p:txBody>
          <a:bodyPr vert="horz" lIns="91440" tIns="45720" rIns="91440" bIns="45720" rtlCol="0" anchor="ctr"/>
          <a:lstStyle>
            <a:lvl1pPr algn="l">
              <a:defRPr sz="1000"/>
            </a:lvl1pPr>
          </a:lstStyle>
          <a:p>
            <a:endParaRPr lang="fr-CA" sz="1000"/>
          </a:p>
        </p:txBody>
      </p:sp>
      <p:sp>
        <p:nvSpPr>
          <p:cNvPr id="7" name="Espace réservé du numéro de diapositive 6"/>
          <p:cNvSpPr>
            <a:spLocks noGrp="1"/>
          </p:cNvSpPr>
          <p:nvPr>
            <p:ph type="sldNum" sz="quarter" idx="5"/>
          </p:nvPr>
        </p:nvSpPr>
        <p:spPr>
          <a:xfrm>
            <a:off x="5853792" y="163286"/>
            <a:ext cx="824593" cy="265176"/>
          </a:xfrm>
          <a:prstGeom prst="rect">
            <a:avLst/>
          </a:prstGeom>
        </p:spPr>
        <p:txBody>
          <a:bodyPr vert="horz" lIns="91440" tIns="45720" rIns="91440" bIns="45720" rtlCol="0" anchor="b"/>
          <a:lstStyle>
            <a:lvl1pPr algn="r">
              <a:defRPr sz="1000"/>
            </a:lvl1pPr>
          </a:lstStyle>
          <a:p>
            <a:fld id="{75ECA1EC-1303-E741-84CF-A51B6D3BFC03}" type="slidenum">
              <a:rPr lang="fr-CA"/>
              <a:pPr/>
              <a:t>‹n°›</a:t>
            </a:fld>
            <a:endParaRPr lang="fr-CA" sz="1000"/>
          </a:p>
        </p:txBody>
      </p:sp>
      <p:pic>
        <p:nvPicPr>
          <p:cNvPr id="8" name="Image 10">
            <a:extLst>
              <a:ext uri="{FF2B5EF4-FFF2-40B4-BE49-F238E27FC236}">
                <a16:creationId xmlns:a16="http://schemas.microsoft.com/office/drawing/2014/main" id="{5D076CF9-C25B-4DD0-AFB0-73B04A08399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134" y="0"/>
            <a:ext cx="546479" cy="594000"/>
          </a:xfrm>
          <a:prstGeom prst="rect">
            <a:avLst/>
          </a:prstGeom>
        </p:spPr>
      </p:pic>
      <p:cxnSp>
        <p:nvCxnSpPr>
          <p:cNvPr id="9" name="Straight Connector 8">
            <a:extLst>
              <a:ext uri="{FF2B5EF4-FFF2-40B4-BE49-F238E27FC236}">
                <a16:creationId xmlns:a16="http://schemas.microsoft.com/office/drawing/2014/main" id="{37A1BF8F-8F4A-4729-BF2C-529EAC8E0EE9}"/>
              </a:ext>
            </a:extLst>
          </p:cNvPr>
          <p:cNvCxnSpPr>
            <a:cxnSpLocks/>
          </p:cNvCxnSpPr>
          <p:nvPr/>
        </p:nvCxnSpPr>
        <p:spPr>
          <a:xfrm>
            <a:off x="647366" y="443173"/>
            <a:ext cx="603102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3703119"/>
      </p:ext>
    </p:extLst>
  </p:cSld>
  <p:clrMap bg1="lt1" tx1="dk1" bg2="lt2" tx2="dk2" accent1="accent1" accent2="accent2" accent3="accent3" accent4="accent4" accent5="accent5" accent6="accent6" hlink="hlink" folHlink="folHlink"/>
  <p:notesStyle>
    <a:lvl1pPr marL="0" indent="0" algn="l" defTabSz="914400" rtl="0" eaLnBrk="1" latinLnBrk="0" hangingPunct="1">
      <a:spcBef>
        <a:spcPts val="1600"/>
      </a:spcBef>
      <a:buFont typeface="Arial" panose="020B0604020202020204" pitchFamily="34" charset="0"/>
      <a:buChar char="​"/>
      <a:defRPr sz="1200" kern="1200">
        <a:solidFill>
          <a:schemeClr val="tx1"/>
        </a:solidFill>
        <a:latin typeface="+mn-lt"/>
        <a:ea typeface="+mn-ea"/>
        <a:cs typeface="+mn-cs"/>
      </a:defRPr>
    </a:lvl1pPr>
    <a:lvl2pPr marL="216000" indent="-216000" algn="l" defTabSz="914400" rtl="0" eaLnBrk="1" latinLnBrk="0" hangingPunct="1">
      <a:spcBef>
        <a:spcPts val="800"/>
      </a:spcBef>
      <a:buFont typeface="Arial" panose="020B0604020202020204" pitchFamily="34" charset="0"/>
      <a:buChar char="•"/>
      <a:defRPr sz="1100" kern="1200">
        <a:solidFill>
          <a:schemeClr val="tx1"/>
        </a:solidFill>
        <a:latin typeface="+mn-lt"/>
        <a:ea typeface="+mn-ea"/>
        <a:cs typeface="+mn-cs"/>
      </a:defRPr>
    </a:lvl2pPr>
    <a:lvl3pPr marL="446400" indent="-216000" algn="l" defTabSz="914400" rtl="0" eaLnBrk="1" latinLnBrk="0" hangingPunct="1">
      <a:spcBef>
        <a:spcPts val="400"/>
      </a:spcBef>
      <a:buFont typeface="Arial" panose="020B0604020202020204" pitchFamily="34" charset="0"/>
      <a:buChar char="–"/>
      <a:defRPr sz="1050" kern="1200">
        <a:solidFill>
          <a:schemeClr val="tx1"/>
        </a:solidFill>
        <a:latin typeface="+mn-lt"/>
        <a:ea typeface="+mn-ea"/>
        <a:cs typeface="+mn-cs"/>
      </a:defRPr>
    </a:lvl3pPr>
    <a:lvl4pPr marL="676800" indent="-216000"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4pPr>
    <a:lvl5pPr marL="324000" indent="-324000" algn="l" defTabSz="914400" rtl="0" eaLnBrk="1" latinLnBrk="0" hangingPunct="1">
      <a:spcBef>
        <a:spcPts val="1600"/>
      </a:spcBef>
      <a:buFont typeface="+mj-lt"/>
      <a:buAutoNum type="arabicPeriod"/>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90500" y="630238"/>
            <a:ext cx="3962400" cy="2228850"/>
          </a:xfrm>
        </p:spPr>
      </p:sp>
      <p:sp>
        <p:nvSpPr>
          <p:cNvPr id="3" name="Espace réservé des notes 2"/>
          <p:cNvSpPr>
            <a:spLocks noGrp="1"/>
          </p:cNvSpPr>
          <p:nvPr>
            <p:ph type="body" idx="1"/>
          </p:nvPr>
        </p:nvSpPr>
        <p:spPr/>
        <p:txBody>
          <a:bodyPr/>
          <a:lstStyle/>
          <a:p>
            <a:endParaRPr lang="fr-CA" sz="700"/>
          </a:p>
        </p:txBody>
      </p:sp>
      <p:sp>
        <p:nvSpPr>
          <p:cNvPr id="4" name="Espace réservé du numéro de diapositive 3"/>
          <p:cNvSpPr>
            <a:spLocks noGrp="1"/>
          </p:cNvSpPr>
          <p:nvPr>
            <p:ph type="sldNum" sz="quarter" idx="5"/>
          </p:nvPr>
        </p:nvSpPr>
        <p:spPr/>
        <p:txBody>
          <a:bodyPr/>
          <a:lstStyle/>
          <a:p>
            <a:fld id="{75ECA1EC-1303-E741-84CF-A51B6D3BFC03}" type="slidenum">
              <a:rPr lang="fr-CA"/>
              <a:pPr/>
              <a:t>1</a:t>
            </a:fld>
            <a:endParaRPr lang="fr-CA" sz="1000"/>
          </a:p>
        </p:txBody>
      </p:sp>
    </p:spTree>
    <p:extLst>
      <p:ext uri="{BB962C8B-B14F-4D97-AF65-F5344CB8AC3E}">
        <p14:creationId xmlns:p14="http://schemas.microsoft.com/office/powerpoint/2010/main" val="159681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90500" y="630238"/>
            <a:ext cx="3962400" cy="2228850"/>
          </a:xfrm>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5ECA1EC-1303-E741-84CF-A51B6D3BFC03}" type="slidenum">
              <a:rPr lang="fr-CA"/>
              <a:pPr/>
              <a:t>4</a:t>
            </a:fld>
            <a:endParaRPr lang="fr-CA" sz="1000"/>
          </a:p>
        </p:txBody>
      </p:sp>
    </p:spTree>
    <p:extLst>
      <p:ext uri="{BB962C8B-B14F-4D97-AF65-F5344CB8AC3E}">
        <p14:creationId xmlns:p14="http://schemas.microsoft.com/office/powerpoint/2010/main" val="214220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3838" y="652463"/>
            <a:ext cx="4100512" cy="2306637"/>
          </a:xfrm>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5ECA1EC-1303-E741-84CF-A51B6D3BFC03}" type="slidenum">
              <a:rPr lang="fr-CA"/>
              <a:pPr/>
              <a:t>5</a:t>
            </a:fld>
            <a:endParaRPr lang="fr-CA"/>
          </a:p>
        </p:txBody>
      </p:sp>
    </p:spTree>
    <p:extLst>
      <p:ext uri="{BB962C8B-B14F-4D97-AF65-F5344CB8AC3E}">
        <p14:creationId xmlns:p14="http://schemas.microsoft.com/office/powerpoint/2010/main" val="222289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206375" y="641350"/>
            <a:ext cx="4033838" cy="2270125"/>
          </a:xfrm>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5ECA1EC-1303-E741-84CF-A51B6D3BFC03}" type="slidenum">
              <a:rPr lang="fr-CA"/>
              <a:pPr/>
              <a:t>6</a:t>
            </a:fld>
            <a:endParaRPr lang="fr-CA"/>
          </a:p>
        </p:txBody>
      </p:sp>
    </p:spTree>
    <p:extLst>
      <p:ext uri="{BB962C8B-B14F-4D97-AF65-F5344CB8AC3E}">
        <p14:creationId xmlns:p14="http://schemas.microsoft.com/office/powerpoint/2010/main" val="314517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3838" y="652463"/>
            <a:ext cx="4100512" cy="2306637"/>
          </a:xfrm>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5ECA1EC-1303-E741-84CF-A51B6D3BFC03}" type="slidenum">
              <a:rPr lang="fr-CA"/>
              <a:t>7</a:t>
            </a:fld>
            <a:endParaRPr lang="fr-CA"/>
          </a:p>
        </p:txBody>
      </p:sp>
    </p:spTree>
    <p:extLst>
      <p:ext uri="{BB962C8B-B14F-4D97-AF65-F5344CB8AC3E}">
        <p14:creationId xmlns:p14="http://schemas.microsoft.com/office/powerpoint/2010/main" val="39179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a:p>
        </p:txBody>
      </p:sp>
      <p:sp>
        <p:nvSpPr>
          <p:cNvPr id="4" name="Espace réservé du numéro de diapositive 3"/>
          <p:cNvSpPr>
            <a:spLocks noGrp="1"/>
          </p:cNvSpPr>
          <p:nvPr>
            <p:ph type="sldNum" sz="quarter" idx="5"/>
          </p:nvPr>
        </p:nvSpPr>
        <p:spPr/>
        <p:txBody>
          <a:bodyPr/>
          <a:lstStyle/>
          <a:p>
            <a:fld id="{75ECA1EC-1303-E741-84CF-A51B6D3BFC03}" type="slidenum">
              <a:rPr lang="fr-CA"/>
              <a:pPr/>
              <a:t>9</a:t>
            </a:fld>
            <a:endParaRPr lang="fr-CA" sz="1000"/>
          </a:p>
        </p:txBody>
      </p:sp>
    </p:spTree>
    <p:extLst>
      <p:ext uri="{BB962C8B-B14F-4D97-AF65-F5344CB8AC3E}">
        <p14:creationId xmlns:p14="http://schemas.microsoft.com/office/powerpoint/2010/main" val="32862833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5.sv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tags" Target="../tags/tag31.xml"/><Relationship Id="rId7" Type="http://schemas.openxmlformats.org/officeDocument/2006/relationships/image" Target="../media/image4.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8.emf"/><Relationship Id="rId5" Type="http://schemas.openxmlformats.org/officeDocument/2006/relationships/slideMaster" Target="../slideMasters/slideMaster1.xml"/><Relationship Id="rId4" Type="http://schemas.openxmlformats.org/officeDocument/2006/relationships/tags" Target="../tags/tag3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tags" Target="../tags/tag48.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6.xml"/><Relationship Id="rId1" Type="http://schemas.openxmlformats.org/officeDocument/2006/relationships/tags" Target="../tags/tag55.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tags" Target="../tags/tag57.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0.xml"/><Relationship Id="rId1" Type="http://schemas.openxmlformats.org/officeDocument/2006/relationships/tags" Target="../tags/tag59.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2.xml"/><Relationship Id="rId1" Type="http://schemas.openxmlformats.org/officeDocument/2006/relationships/tags" Target="../tags/tag6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tags" Target="../tags/tag66.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tags" Target="../tags/tag6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1.xml"/><Relationship Id="rId1" Type="http://schemas.openxmlformats.org/officeDocument/2006/relationships/tags" Target="../tags/tag70.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tags" Target="../tags/tag80.xml"/><Relationship Id="rId7" Type="http://schemas.openxmlformats.org/officeDocument/2006/relationships/image" Target="../media/image1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Master" Target="../slideMasters/slideMaster1.xml"/><Relationship Id="rId5" Type="http://schemas.openxmlformats.org/officeDocument/2006/relationships/tags" Target="../tags/tag82.xml"/><Relationship Id="rId4" Type="http://schemas.openxmlformats.org/officeDocument/2006/relationships/tags" Target="../tags/tag8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tags" Target="../tags/tag85.xml"/><Relationship Id="rId7" Type="http://schemas.openxmlformats.org/officeDocument/2006/relationships/image" Target="../media/image12.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Master" Target="../slideMasters/slideMaster1.xml"/><Relationship Id="rId5" Type="http://schemas.openxmlformats.org/officeDocument/2006/relationships/tags" Target="../tags/tag87.xml"/><Relationship Id="rId4" Type="http://schemas.openxmlformats.org/officeDocument/2006/relationships/tags" Target="../tags/tag8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9.xml"/><Relationship Id="rId1" Type="http://schemas.openxmlformats.org/officeDocument/2006/relationships/tags" Target="../tags/tag88.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1.xml"/><Relationship Id="rId1" Type="http://schemas.openxmlformats.org/officeDocument/2006/relationships/tags" Target="../tags/tag90.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3.xml"/><Relationship Id="rId1" Type="http://schemas.openxmlformats.org/officeDocument/2006/relationships/tags" Target="../tags/tag92.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5.xml"/><Relationship Id="rId1" Type="http://schemas.openxmlformats.org/officeDocument/2006/relationships/tags" Target="../tags/tag9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7.xml"/><Relationship Id="rId1" Type="http://schemas.openxmlformats.org/officeDocument/2006/relationships/tags" Target="../tags/tag96.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9.xml"/><Relationship Id="rId1" Type="http://schemas.openxmlformats.org/officeDocument/2006/relationships/tags" Target="../tags/tag9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1.xml"/><Relationship Id="rId1" Type="http://schemas.openxmlformats.org/officeDocument/2006/relationships/tags" Target="../tags/tag100.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3.xml"/><Relationship Id="rId1" Type="http://schemas.openxmlformats.org/officeDocument/2006/relationships/tags" Target="../tags/tag102.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5.xml"/><Relationship Id="rId1" Type="http://schemas.openxmlformats.org/officeDocument/2006/relationships/tags" Target="../tags/tag104.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7.xml"/><Relationship Id="rId1" Type="http://schemas.openxmlformats.org/officeDocument/2006/relationships/tags" Target="../tags/tag106.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9.xml"/><Relationship Id="rId1" Type="http://schemas.openxmlformats.org/officeDocument/2006/relationships/tags" Target="../tags/tag108.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1.xml"/><Relationship Id="rId1" Type="http://schemas.openxmlformats.org/officeDocument/2006/relationships/tags" Target="../tags/tag110.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3.xml"/><Relationship Id="rId1" Type="http://schemas.openxmlformats.org/officeDocument/2006/relationships/tags" Target="../tags/tag11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5.xml"/><Relationship Id="rId1" Type="http://schemas.openxmlformats.org/officeDocument/2006/relationships/tags" Target="../tags/tag114.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image" Target="../media/image16.png"/><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slideMaster" Target="../slideMasters/slideMaster1.xml"/><Relationship Id="rId4" Type="http://schemas.openxmlformats.org/officeDocument/2006/relationships/tags" Target="../tags/tag125.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pic>
        <p:nvPicPr>
          <p:cNvPr id="21" name="Logo CDPQ noir">
            <a:extLst>
              <a:ext uri="{FF2B5EF4-FFF2-40B4-BE49-F238E27FC236}">
                <a16:creationId xmlns:a16="http://schemas.microsoft.com/office/drawing/2014/main" id="{2ADFA107-E4C6-8A40-BA51-5841D0F874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4435" y="206376"/>
            <a:ext cx="1742313" cy="809625"/>
          </a:xfrm>
          <a:prstGeom prst="rect">
            <a:avLst/>
          </a:prstGeom>
        </p:spPr>
      </p:pic>
      <p:sp>
        <p:nvSpPr>
          <p:cNvPr id="3" name="Subtitle"/>
          <p:cNvSpPr>
            <a:spLocks noGrp="1"/>
          </p:cNvSpPr>
          <p:nvPr>
            <p:ph type="subTitle" idx="1" hasCustomPrompt="1"/>
          </p:nvPr>
        </p:nvSpPr>
        <p:spPr>
          <a:xfrm>
            <a:off x="877825" y="3797381"/>
            <a:ext cx="7677596" cy="614145"/>
          </a:xfrm>
        </p:spPr>
        <p:txBody>
          <a:bodyPr lIns="0">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p>
        </p:txBody>
      </p:sp>
      <p:sp>
        <p:nvSpPr>
          <p:cNvPr id="7" name="Title">
            <a:extLst>
              <a:ext uri="{FF2B5EF4-FFF2-40B4-BE49-F238E27FC236}">
                <a16:creationId xmlns:a16="http://schemas.microsoft.com/office/drawing/2014/main" id="{812B5A87-7FB9-9C4D-A18F-3A8822AFC65A}"/>
              </a:ext>
            </a:extLst>
          </p:cNvPr>
          <p:cNvSpPr>
            <a:spLocks noGrp="1"/>
          </p:cNvSpPr>
          <p:nvPr>
            <p:ph type="title"/>
          </p:nvPr>
        </p:nvSpPr>
        <p:spPr>
          <a:xfrm>
            <a:off x="877824" y="1235514"/>
            <a:ext cx="10834000" cy="1490400"/>
          </a:xfrm>
        </p:spPr>
        <p:txBody>
          <a:bodyPr tIns="0" anchor="b">
            <a:noAutofit/>
          </a:bodyPr>
          <a:lstStyle>
            <a:lvl1pPr>
              <a:defRPr sz="3600"/>
            </a:lvl1pPr>
          </a:lstStyle>
          <a:p>
            <a:r>
              <a:rPr lang="fr-CA"/>
              <a:t>Modifier le style du titre</a:t>
            </a:r>
          </a:p>
        </p:txBody>
      </p:sp>
      <p:sp>
        <p:nvSpPr>
          <p:cNvPr id="9" name="Main text 1" descr="Présenté par">
            <a:extLst>
              <a:ext uri="{FF2B5EF4-FFF2-40B4-BE49-F238E27FC236}">
                <a16:creationId xmlns:a16="http://schemas.microsoft.com/office/drawing/2014/main" id="{55B747B3-EC71-B644-AA6E-19848AF89D0E}"/>
              </a:ext>
            </a:extLst>
          </p:cNvPr>
          <p:cNvSpPr>
            <a:spLocks noGrp="1"/>
          </p:cNvSpPr>
          <p:nvPr>
            <p:ph type="body" sz="quarter" idx="10"/>
          </p:nvPr>
        </p:nvSpPr>
        <p:spPr>
          <a:xfrm>
            <a:off x="877825" y="4505739"/>
            <a:ext cx="7676894" cy="613996"/>
          </a:xfrm>
        </p:spPr>
        <p:txBody>
          <a:bodyPr lIns="0" bIns="0" anchor="b">
            <a:normAutofit/>
          </a:bodyPr>
          <a:lstStyle>
            <a:lvl1pPr marL="0" indent="0">
              <a:buNone/>
              <a:defRPr sz="1400" b="1"/>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fr-CA"/>
              <a:t>Cliquez pour modifier les styles du texte du masque</a:t>
            </a:r>
          </a:p>
        </p:txBody>
      </p:sp>
      <p:cxnSp>
        <p:nvCxnSpPr>
          <p:cNvPr id="8" name="Connecteur droit 7">
            <a:extLst>
              <a:ext uri="{FF2B5EF4-FFF2-40B4-BE49-F238E27FC236}">
                <a16:creationId xmlns:a16="http://schemas.microsoft.com/office/drawing/2014/main" id="{01702BC4-0068-9945-A054-E66129FD1504}"/>
              </a:ext>
            </a:extLst>
          </p:cNvPr>
          <p:cNvCxnSpPr>
            <a:cxnSpLocks/>
          </p:cNvCxnSpPr>
          <p:nvPr userDrawn="1"/>
        </p:nvCxnSpPr>
        <p:spPr>
          <a:xfrm>
            <a:off x="1" y="3089169"/>
            <a:ext cx="12191153"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Connecteur droit 9">
            <a:extLst>
              <a:ext uri="{FF2B5EF4-FFF2-40B4-BE49-F238E27FC236}">
                <a16:creationId xmlns:a16="http://schemas.microsoft.com/office/drawing/2014/main" id="{03AF20E0-AEBF-0645-93E5-14F91A901799}"/>
              </a:ext>
            </a:extLst>
          </p:cNvPr>
          <p:cNvCxnSpPr>
            <a:cxnSpLocks/>
          </p:cNvCxnSpPr>
          <p:nvPr userDrawn="1"/>
        </p:nvCxnSpPr>
        <p:spPr>
          <a:xfrm flipV="1">
            <a:off x="9043951" y="3088971"/>
            <a:ext cx="0" cy="3775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Main text 2" descr="Présenté par">
            <a:extLst>
              <a:ext uri="{FF2B5EF4-FFF2-40B4-BE49-F238E27FC236}">
                <a16:creationId xmlns:a16="http://schemas.microsoft.com/office/drawing/2014/main" id="{62449A67-9438-49D9-BD9D-ED6DF4B906FD}"/>
              </a:ext>
            </a:extLst>
          </p:cNvPr>
          <p:cNvSpPr>
            <a:spLocks noGrp="1"/>
          </p:cNvSpPr>
          <p:nvPr>
            <p:ph type="body" sz="quarter" idx="11"/>
          </p:nvPr>
        </p:nvSpPr>
        <p:spPr>
          <a:xfrm>
            <a:off x="877825" y="5371353"/>
            <a:ext cx="7676894" cy="214724"/>
          </a:xfrm>
        </p:spPr>
        <p:txBody>
          <a:bodyPr lIns="0" bIns="0" anchor="ctr">
            <a:normAutofit/>
          </a:bodyPr>
          <a:lstStyle>
            <a:lvl1pPr marL="0" indent="0">
              <a:buNone/>
              <a:defRPr sz="120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fr-CA"/>
              <a:t>Cliquez pour modifier les styles du texte du masque</a:t>
            </a:r>
          </a:p>
        </p:txBody>
      </p:sp>
      <p:sp>
        <p:nvSpPr>
          <p:cNvPr id="18" name="CDPQ Logo noir Placeholder" hidden="1">
            <a:extLst>
              <a:ext uri="{FF2B5EF4-FFF2-40B4-BE49-F238E27FC236}">
                <a16:creationId xmlns:a16="http://schemas.microsoft.com/office/drawing/2014/main" id="{50ED2642-622B-42AF-BBC9-279E451DFE53}"/>
              </a:ext>
            </a:extLst>
          </p:cNvPr>
          <p:cNvSpPr/>
          <p:nvPr userDrawn="1">
            <p:custDataLst>
              <p:tags r:id="rId1"/>
            </p:custDataLst>
          </p:nvPr>
        </p:nvSpPr>
        <p:spPr>
          <a:xfrm>
            <a:off x="644437" y="200236"/>
            <a:ext cx="2337468" cy="814639"/>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9" name="Content Placeholder" hidden="1">
            <a:extLst>
              <a:ext uri="{FF2B5EF4-FFF2-40B4-BE49-F238E27FC236}">
                <a16:creationId xmlns:a16="http://schemas.microsoft.com/office/drawing/2014/main" id="{E19DD9E6-98EA-40D9-9A92-5010F448BDAF}"/>
              </a:ext>
            </a:extLst>
          </p:cNvPr>
          <p:cNvSpPr/>
          <p:nvPr userDrawn="1">
            <p:custDataLst>
              <p:tags r:id="rId2"/>
            </p:custDataLst>
          </p:nvPr>
        </p:nvSpPr>
        <p:spPr>
          <a:xfrm>
            <a:off x="1" y="1229378"/>
            <a:ext cx="12191148" cy="562862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grpSp>
        <p:nvGrpSpPr>
          <p:cNvPr id="20" name="Groupe 19">
            <a:extLst>
              <a:ext uri="{FF2B5EF4-FFF2-40B4-BE49-F238E27FC236}">
                <a16:creationId xmlns:a16="http://schemas.microsoft.com/office/drawing/2014/main" id="{651412EC-6B9A-F4A0-C17C-B8CA6CA1508A}"/>
              </a:ext>
            </a:extLst>
          </p:cNvPr>
          <p:cNvGrpSpPr/>
          <p:nvPr userDrawn="1"/>
        </p:nvGrpSpPr>
        <p:grpSpPr>
          <a:xfrm>
            <a:off x="9043951" y="3095108"/>
            <a:ext cx="3147203" cy="3769029"/>
            <a:chOff x="1708727" y="0"/>
            <a:chExt cx="5726545" cy="6858000"/>
          </a:xfrm>
        </p:grpSpPr>
        <p:grpSp>
          <p:nvGrpSpPr>
            <p:cNvPr id="22" name="Groupe 21">
              <a:extLst>
                <a:ext uri="{FF2B5EF4-FFF2-40B4-BE49-F238E27FC236}">
                  <a16:creationId xmlns:a16="http://schemas.microsoft.com/office/drawing/2014/main" id="{04B93354-3B7B-63FE-B0F0-7DA00B05FFD5}"/>
                </a:ext>
              </a:extLst>
            </p:cNvPr>
            <p:cNvGrpSpPr/>
            <p:nvPr/>
          </p:nvGrpSpPr>
          <p:grpSpPr>
            <a:xfrm>
              <a:off x="1708727" y="0"/>
              <a:ext cx="5726545" cy="6858000"/>
              <a:chOff x="1708727" y="6357257"/>
              <a:chExt cx="5726545" cy="6858000"/>
            </a:xfrm>
          </p:grpSpPr>
          <p:sp>
            <p:nvSpPr>
              <p:cNvPr id="24" name="Forme libre : forme 22">
                <a:extLst>
                  <a:ext uri="{FF2B5EF4-FFF2-40B4-BE49-F238E27FC236}">
                    <a16:creationId xmlns:a16="http://schemas.microsoft.com/office/drawing/2014/main" id="{748EAC62-BCF4-D974-CE19-879EBA4E98B0}"/>
                  </a:ext>
                </a:extLst>
              </p:cNvPr>
              <p:cNvSpPr/>
              <p:nvPr/>
            </p:nvSpPr>
            <p:spPr>
              <a:xfrm>
                <a:off x="4006273" y="6357257"/>
                <a:ext cx="3428999" cy="6858000"/>
              </a:xfrm>
              <a:custGeom>
                <a:avLst/>
                <a:gdLst>
                  <a:gd name="connsiteX0" fmla="*/ 3429000 w 3428999"/>
                  <a:gd name="connsiteY0" fmla="*/ 6858000 h 6858000"/>
                  <a:gd name="connsiteX1" fmla="*/ 0 w 3428999"/>
                  <a:gd name="connsiteY1" fmla="*/ 3429000 h 6858000"/>
                  <a:gd name="connsiteX2" fmla="*/ 3429000 w 3428999"/>
                  <a:gd name="connsiteY2" fmla="*/ 0 h 6858000"/>
                </a:gdLst>
                <a:ahLst/>
                <a:cxnLst>
                  <a:cxn ang="0">
                    <a:pos x="connsiteX0" y="connsiteY0"/>
                  </a:cxn>
                  <a:cxn ang="0">
                    <a:pos x="connsiteX1" y="connsiteY1"/>
                  </a:cxn>
                  <a:cxn ang="0">
                    <a:pos x="connsiteX2" y="connsiteY2"/>
                  </a:cxn>
                </a:cxnLst>
                <a:rect l="l" t="t" r="r" b="b"/>
                <a:pathLst>
                  <a:path w="3428999" h="6858000">
                    <a:moveTo>
                      <a:pt x="3429000" y="6858000"/>
                    </a:moveTo>
                    <a:cubicBezTo>
                      <a:pt x="1535238" y="6858000"/>
                      <a:pt x="0" y="5322763"/>
                      <a:pt x="0" y="3429000"/>
                    </a:cubicBezTo>
                    <a:cubicBezTo>
                      <a:pt x="0" y="1535238"/>
                      <a:pt x="1535238" y="0"/>
                      <a:pt x="3429000" y="0"/>
                    </a:cubicBezTo>
                    <a:close/>
                  </a:path>
                </a:pathLst>
              </a:custGeom>
              <a:solidFill>
                <a:schemeClr val="accent5"/>
              </a:solidFill>
              <a:ln w="7694" cap="flat">
                <a:noFill/>
                <a:prstDash val="solid"/>
                <a:miter/>
              </a:ln>
            </p:spPr>
            <p:txBody>
              <a:bodyPr rtlCol="0" anchor="ctr"/>
              <a:lstStyle/>
              <a:p>
                <a:endParaRPr lang="fr-CA"/>
              </a:p>
            </p:txBody>
          </p:sp>
          <p:sp>
            <p:nvSpPr>
              <p:cNvPr id="25" name="Forme libre : forme 23">
                <a:extLst>
                  <a:ext uri="{FF2B5EF4-FFF2-40B4-BE49-F238E27FC236}">
                    <a16:creationId xmlns:a16="http://schemas.microsoft.com/office/drawing/2014/main" id="{A0AD378B-A5D6-0289-1821-60139638C96A}"/>
                  </a:ext>
                </a:extLst>
              </p:cNvPr>
              <p:cNvSpPr/>
              <p:nvPr/>
            </p:nvSpPr>
            <p:spPr>
              <a:xfrm>
                <a:off x="1708727" y="6357257"/>
                <a:ext cx="3428999" cy="6858000"/>
              </a:xfrm>
              <a:custGeom>
                <a:avLst/>
                <a:gdLst>
                  <a:gd name="connsiteX0" fmla="*/ 3429000 w 3428999"/>
                  <a:gd name="connsiteY0" fmla="*/ 6858000 h 6858000"/>
                  <a:gd name="connsiteX1" fmla="*/ 0 w 3428999"/>
                  <a:gd name="connsiteY1" fmla="*/ 3429000 h 6858000"/>
                  <a:gd name="connsiteX2" fmla="*/ 3429000 w 3428999"/>
                  <a:gd name="connsiteY2" fmla="*/ 0 h 6858000"/>
                </a:gdLst>
                <a:ahLst/>
                <a:cxnLst>
                  <a:cxn ang="0">
                    <a:pos x="connsiteX0" y="connsiteY0"/>
                  </a:cxn>
                  <a:cxn ang="0">
                    <a:pos x="connsiteX1" y="connsiteY1"/>
                  </a:cxn>
                  <a:cxn ang="0">
                    <a:pos x="connsiteX2" y="connsiteY2"/>
                  </a:cxn>
                </a:cxnLst>
                <a:rect l="l" t="t" r="r" b="b"/>
                <a:pathLst>
                  <a:path w="3428999" h="6858000">
                    <a:moveTo>
                      <a:pt x="3429000" y="6858000"/>
                    </a:moveTo>
                    <a:cubicBezTo>
                      <a:pt x="1535238" y="6858000"/>
                      <a:pt x="0" y="5322763"/>
                      <a:pt x="0" y="3429000"/>
                    </a:cubicBezTo>
                    <a:cubicBezTo>
                      <a:pt x="0" y="1535238"/>
                      <a:pt x="1535238" y="0"/>
                      <a:pt x="3429000" y="0"/>
                    </a:cubicBezTo>
                    <a:close/>
                  </a:path>
                </a:pathLst>
              </a:custGeom>
              <a:solidFill>
                <a:schemeClr val="accent2"/>
              </a:solidFill>
              <a:ln w="7694" cap="flat">
                <a:noFill/>
                <a:prstDash val="solid"/>
                <a:miter/>
              </a:ln>
            </p:spPr>
            <p:txBody>
              <a:bodyPr rtlCol="0" anchor="ctr"/>
              <a:lstStyle/>
              <a:p>
                <a:endParaRPr lang="fr-CA"/>
              </a:p>
            </p:txBody>
          </p:sp>
        </p:grpSp>
        <p:sp>
          <p:nvSpPr>
            <p:cNvPr id="23" name="Forme libre : forme 21">
              <a:extLst>
                <a:ext uri="{FF2B5EF4-FFF2-40B4-BE49-F238E27FC236}">
                  <a16:creationId xmlns:a16="http://schemas.microsoft.com/office/drawing/2014/main" id="{B2DFD75C-315D-7C30-0CF5-691E6F274F47}"/>
                </a:ext>
              </a:extLst>
            </p:cNvPr>
            <p:cNvSpPr/>
            <p:nvPr/>
          </p:nvSpPr>
          <p:spPr>
            <a:xfrm>
              <a:off x="4005887" y="883227"/>
              <a:ext cx="1131839" cy="5091545"/>
            </a:xfrm>
            <a:custGeom>
              <a:avLst/>
              <a:gdLst>
                <a:gd name="connsiteX0" fmla="*/ 0 w 1131839"/>
                <a:gd name="connsiteY0" fmla="*/ 2545773 h 5091545"/>
                <a:gd name="connsiteX1" fmla="*/ 1131839 w 1131839"/>
                <a:gd name="connsiteY1" fmla="*/ 5091546 h 5091545"/>
                <a:gd name="connsiteX2" fmla="*/ 1131839 w 1131839"/>
                <a:gd name="connsiteY2" fmla="*/ 0 h 5091545"/>
                <a:gd name="connsiteX3" fmla="*/ 0 w 1131839"/>
                <a:gd name="connsiteY3" fmla="*/ 2545773 h 5091545"/>
              </a:gdLst>
              <a:ahLst/>
              <a:cxnLst>
                <a:cxn ang="0">
                  <a:pos x="connsiteX0" y="connsiteY0"/>
                </a:cxn>
                <a:cxn ang="0">
                  <a:pos x="connsiteX1" y="connsiteY1"/>
                </a:cxn>
                <a:cxn ang="0">
                  <a:pos x="connsiteX2" y="connsiteY2"/>
                </a:cxn>
                <a:cxn ang="0">
                  <a:pos x="connsiteX3" y="connsiteY3"/>
                </a:cxn>
              </a:cxnLst>
              <a:rect l="l" t="t" r="r" b="b"/>
              <a:pathLst>
                <a:path w="1131839" h="5091545">
                  <a:moveTo>
                    <a:pt x="0" y="2545773"/>
                  </a:moveTo>
                  <a:cubicBezTo>
                    <a:pt x="0" y="3555923"/>
                    <a:pt x="436803" y="4464012"/>
                    <a:pt x="1131839" y="5091546"/>
                  </a:cubicBezTo>
                  <a:lnTo>
                    <a:pt x="1131839" y="0"/>
                  </a:lnTo>
                  <a:cubicBezTo>
                    <a:pt x="436803" y="627534"/>
                    <a:pt x="0" y="1535623"/>
                    <a:pt x="0" y="2545773"/>
                  </a:cubicBezTo>
                  <a:close/>
                </a:path>
              </a:pathLst>
            </a:custGeom>
            <a:solidFill>
              <a:schemeClr val="accent2">
                <a:lumMod val="75000"/>
              </a:schemeClr>
            </a:solidFill>
            <a:ln w="7694" cap="flat">
              <a:noFill/>
              <a:prstDash val="solid"/>
              <a:miter/>
            </a:ln>
          </p:spPr>
          <p:txBody>
            <a:bodyPr rtlCol="0" anchor="ctr"/>
            <a:lstStyle/>
            <a:p>
              <a:endParaRPr lang="fr-CA"/>
            </a:p>
          </p:txBody>
        </p:sp>
      </p:grpSp>
    </p:spTree>
    <p:extLst>
      <p:ext uri="{BB962C8B-B14F-4D97-AF65-F5344CB8AC3E}">
        <p14:creationId xmlns:p14="http://schemas.microsoft.com/office/powerpoint/2010/main" val="3632224161"/>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déroulant">
    <p:spTree>
      <p:nvGrpSpPr>
        <p:cNvPr id="1" name=""/>
        <p:cNvGrpSpPr/>
        <p:nvPr/>
      </p:nvGrpSpPr>
      <p:grpSpPr>
        <a:xfrm>
          <a:off x="0" y="0"/>
          <a:ext cx="0" cy="0"/>
          <a:chOff x="0" y="0"/>
          <a:chExt cx="0" cy="0"/>
        </a:xfrm>
      </p:grpSpPr>
      <p:sp>
        <p:nvSpPr>
          <p:cNvPr id="10" name="Bande colorée placeholder">
            <a:extLst>
              <a:ext uri="{FF2B5EF4-FFF2-40B4-BE49-F238E27FC236}">
                <a16:creationId xmlns:a16="http://schemas.microsoft.com/office/drawing/2014/main" id="{96D0BF7B-3D8A-4048-A684-FB03DB673CA6}"/>
              </a:ext>
            </a:extLst>
          </p:cNvPr>
          <p:cNvSpPr>
            <a:spLocks noGrp="1"/>
          </p:cNvSpPr>
          <p:nvPr>
            <p:ph type="body" sz="quarter" idx="14" hasCustomPrompt="1"/>
          </p:nvPr>
        </p:nvSpPr>
        <p:spPr>
          <a:xfrm>
            <a:off x="878418" y="1563688"/>
            <a:ext cx="10460567" cy="398462"/>
          </a:xfrm>
          <a:solidFill>
            <a:schemeClr val="accent5"/>
          </a:solidFill>
        </p:spPr>
        <p:txBody>
          <a:bodyPr anchor="ctr"/>
          <a:lstStyle>
            <a:lvl1pPr>
              <a:defRPr sz="100">
                <a:solidFill>
                  <a:schemeClr val="accent5"/>
                </a:solidFill>
              </a:defRPr>
            </a:lvl1pPr>
          </a:lstStyle>
          <a:p>
            <a:pPr lvl="0"/>
            <a:r>
              <a:rPr lang="fr-CA"/>
              <a:t> </a:t>
            </a:r>
          </a:p>
        </p:txBody>
      </p:sp>
      <p:sp>
        <p:nvSpPr>
          <p:cNvPr id="2" name="Titre 1">
            <a:extLst>
              <a:ext uri="{FF2B5EF4-FFF2-40B4-BE49-F238E27FC236}">
                <a16:creationId xmlns:a16="http://schemas.microsoft.com/office/drawing/2014/main" id="{E117EEE3-64DC-4EE2-97F6-01245696C02E}"/>
              </a:ext>
            </a:extLst>
          </p:cNvPr>
          <p:cNvSpPr>
            <a:spLocks noGrp="1"/>
          </p:cNvSpPr>
          <p:nvPr>
            <p:ph type="title"/>
          </p:nvPr>
        </p:nvSpPr>
        <p:spPr/>
        <p:txBody>
          <a:bodyPr/>
          <a:lstStyle/>
          <a:p>
            <a:r>
              <a:rPr lang="fr-CA"/>
              <a:t>Modifier le style du titre</a:t>
            </a:r>
          </a:p>
        </p:txBody>
      </p:sp>
      <p:sp>
        <p:nvSpPr>
          <p:cNvPr id="3" name="Espace réservé de la date 2">
            <a:extLst>
              <a:ext uri="{FF2B5EF4-FFF2-40B4-BE49-F238E27FC236}">
                <a16:creationId xmlns:a16="http://schemas.microsoft.com/office/drawing/2014/main" id="{E3FA87C1-4760-47B2-8C2C-72DA17DE03A2}"/>
              </a:ext>
            </a:extLst>
          </p:cNvPr>
          <p:cNvSpPr>
            <a:spLocks noGrp="1"/>
          </p:cNvSpPr>
          <p:nvPr>
            <p:ph type="dt" sz="half" idx="10"/>
          </p:nvPr>
        </p:nvSpPr>
        <p:spPr/>
        <p:txBody>
          <a:bodyPr/>
          <a:lstStyle/>
          <a:p>
            <a:endParaRPr lang="fr-CA"/>
          </a:p>
        </p:txBody>
      </p:sp>
      <p:sp>
        <p:nvSpPr>
          <p:cNvPr id="4" name="Espace réservé du pied de page 3">
            <a:extLst>
              <a:ext uri="{FF2B5EF4-FFF2-40B4-BE49-F238E27FC236}">
                <a16:creationId xmlns:a16="http://schemas.microsoft.com/office/drawing/2014/main" id="{EAEEC096-E51A-4703-9C4F-9189E8D11CA0}"/>
              </a:ext>
            </a:extLst>
          </p:cNvPr>
          <p:cNvSpPr>
            <a:spLocks noGrp="1"/>
          </p:cNvSpPr>
          <p:nvPr>
            <p:ph type="ftr" sz="quarter" idx="11"/>
          </p:nvPr>
        </p:nvSpPr>
        <p:spPr/>
        <p:txBody>
          <a:bodyPr/>
          <a:lstStyle/>
          <a:p>
            <a:endParaRPr lang="fr-CA" cap="all"/>
          </a:p>
        </p:txBody>
      </p:sp>
      <p:sp>
        <p:nvSpPr>
          <p:cNvPr id="5" name="Espace réservé du numéro de diapositive 4">
            <a:extLst>
              <a:ext uri="{FF2B5EF4-FFF2-40B4-BE49-F238E27FC236}">
                <a16:creationId xmlns:a16="http://schemas.microsoft.com/office/drawing/2014/main" id="{641AEB40-6745-4149-B9B6-D1764DD076B9}"/>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8" name="Espace réservé Table des matières">
            <a:extLst>
              <a:ext uri="{FF2B5EF4-FFF2-40B4-BE49-F238E27FC236}">
                <a16:creationId xmlns:a16="http://schemas.microsoft.com/office/drawing/2014/main" id="{A0008D70-4E63-4FED-B9A1-BB9DF4192496}"/>
              </a:ext>
            </a:extLst>
          </p:cNvPr>
          <p:cNvSpPr>
            <a:spLocks noGrp="1"/>
          </p:cNvSpPr>
          <p:nvPr>
            <p:ph type="body" sz="quarter" idx="13"/>
          </p:nvPr>
        </p:nvSpPr>
        <p:spPr>
          <a:xfrm>
            <a:off x="878418" y="1557338"/>
            <a:ext cx="10460567" cy="5054600"/>
          </a:xfrm>
        </p:spPr>
        <p:txBody>
          <a:bodyPr lIns="108000" tIns="54000" rIns="0" bIns="54000"/>
          <a:lstStyle>
            <a:lvl1pPr marL="342900" indent="-342900">
              <a:spcBef>
                <a:spcPts val="2400"/>
              </a:spcBef>
              <a:buFont typeface="+mj-lt"/>
              <a:buAutoNum type="arabicPeriod"/>
              <a:defRPr sz="1800"/>
            </a:lvl1pPr>
            <a:lvl2pPr marL="576000">
              <a:spcBef>
                <a:spcPts val="1000"/>
              </a:spcBef>
              <a:defRPr sz="1600"/>
            </a:lvl2pPr>
          </a:lstStyle>
          <a:p>
            <a:pPr lvl="0"/>
            <a:r>
              <a:rPr lang="fr-CA"/>
              <a:t>Cliquez pour modifier les styles du texte du masque</a:t>
            </a:r>
          </a:p>
          <a:p>
            <a:pPr lvl="1"/>
            <a:r>
              <a:rPr lang="fr-CA"/>
              <a:t>Deuxième niveau</a:t>
            </a:r>
          </a:p>
        </p:txBody>
      </p:sp>
      <p:sp>
        <p:nvSpPr>
          <p:cNvPr id="12" name="Text placeholder" hidden="1">
            <a:extLst>
              <a:ext uri="{FF2B5EF4-FFF2-40B4-BE49-F238E27FC236}">
                <a16:creationId xmlns:a16="http://schemas.microsoft.com/office/drawing/2014/main" id="{6BAADCB1-6BF6-4C6A-B370-172E4C46C3DD}"/>
              </a:ext>
            </a:extLst>
          </p:cNvPr>
          <p:cNvSpPr/>
          <p:nvPr userDrawn="1">
            <p:custDataLst>
              <p:tags r:id="rId1"/>
            </p:custDataLst>
          </p:nvPr>
        </p:nvSpPr>
        <p:spPr>
          <a:xfrm>
            <a:off x="877823" y="155733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9" name="Pastille CDPQ noire placeholder" hidden="1">
            <a:extLst>
              <a:ext uri="{FF2B5EF4-FFF2-40B4-BE49-F238E27FC236}">
                <a16:creationId xmlns:a16="http://schemas.microsoft.com/office/drawing/2014/main" id="{D4AC0B78-869B-4662-A0AD-6BECEB3FE9A2}"/>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16405450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des matières 1">
    <p:spTree>
      <p:nvGrpSpPr>
        <p:cNvPr id="1" name=""/>
        <p:cNvGrpSpPr/>
        <p:nvPr/>
      </p:nvGrpSpPr>
      <p:grpSpPr>
        <a:xfrm>
          <a:off x="0" y="0"/>
          <a:ext cx="0" cy="0"/>
          <a:chOff x="0" y="0"/>
          <a:chExt cx="0" cy="0"/>
        </a:xfrm>
      </p:grpSpPr>
      <p:sp>
        <p:nvSpPr>
          <p:cNvPr id="9" name="Content 1"/>
          <p:cNvSpPr>
            <a:spLocks noGrp="1"/>
          </p:cNvSpPr>
          <p:nvPr>
            <p:ph type="body" sz="quarter" idx="16"/>
          </p:nvPr>
        </p:nvSpPr>
        <p:spPr>
          <a:xfrm>
            <a:off x="1540477" y="2220258"/>
            <a:ext cx="9160475" cy="436940"/>
          </a:xfrm>
        </p:spPr>
        <p:txBody>
          <a:bodyPr tIns="0" rIns="0" bIns="0" anchor="ctr"/>
          <a:lstStyle>
            <a:lvl1pPr marL="0" indent="0">
              <a:spcBef>
                <a:spcPts val="200"/>
              </a:spcBef>
              <a:spcAft>
                <a:spcPts val="0"/>
              </a:spcAft>
              <a:buFont typeface="Arial" panose="020B0604020202020204" pitchFamily="34" charset="0"/>
              <a:buNone/>
              <a:defRPr sz="1800" b="0" baseline="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11" name="Number 1"/>
          <p:cNvSpPr>
            <a:spLocks noGrp="1"/>
          </p:cNvSpPr>
          <p:nvPr>
            <p:ph type="body" sz="quarter" idx="17" hasCustomPrompt="1"/>
          </p:nvPr>
        </p:nvSpPr>
        <p:spPr>
          <a:xfrm>
            <a:off x="877824" y="2220258"/>
            <a:ext cx="440451" cy="438912"/>
          </a:xfrm>
        </p:spPr>
        <p:txBody>
          <a:bodyPr tIns="0" rIns="0" bIns="0" anchor="ctr">
            <a:normAutofit/>
          </a:bodyPr>
          <a:lstStyle>
            <a:lvl1pPr marL="0" indent="0" algn="l">
              <a:buNone/>
              <a:defRPr sz="1800" b="0"/>
            </a:lvl1pPr>
            <a:lvl2pPr marL="169862" indent="0">
              <a:buNone/>
              <a:defRPr/>
            </a:lvl2pPr>
          </a:lstStyle>
          <a:p>
            <a:pPr lvl="0"/>
            <a:r>
              <a:rPr lang="fr-CA" noProof="0"/>
              <a:t>#</a:t>
            </a:r>
          </a:p>
        </p:txBody>
      </p:sp>
      <p:sp>
        <p:nvSpPr>
          <p:cNvPr id="12" name="Number 2"/>
          <p:cNvSpPr>
            <a:spLocks noGrp="1"/>
          </p:cNvSpPr>
          <p:nvPr>
            <p:ph type="body" sz="quarter" idx="18" hasCustomPrompt="1"/>
          </p:nvPr>
        </p:nvSpPr>
        <p:spPr>
          <a:xfrm>
            <a:off x="877824" y="2935496"/>
            <a:ext cx="440451" cy="438912"/>
          </a:xfrm>
        </p:spPr>
        <p:txBody>
          <a:bodyPr tIns="0" rIns="0" bIns="0" anchor="ctr">
            <a:normAutofit/>
          </a:bodyPr>
          <a:lstStyle>
            <a:lvl1pPr marL="0" indent="0" algn="l">
              <a:buNone/>
              <a:defRPr sz="1800" b="0"/>
            </a:lvl1pPr>
            <a:lvl2pPr marL="169862" indent="0">
              <a:buNone/>
              <a:defRPr/>
            </a:lvl2pPr>
          </a:lstStyle>
          <a:p>
            <a:pPr lvl="0"/>
            <a:r>
              <a:rPr lang="fr-CA" noProof="0"/>
              <a:t>#</a:t>
            </a:r>
          </a:p>
        </p:txBody>
      </p:sp>
      <p:sp>
        <p:nvSpPr>
          <p:cNvPr id="13" name="Number 3"/>
          <p:cNvSpPr>
            <a:spLocks noGrp="1"/>
          </p:cNvSpPr>
          <p:nvPr>
            <p:ph type="body" sz="quarter" idx="19" hasCustomPrompt="1"/>
          </p:nvPr>
        </p:nvSpPr>
        <p:spPr>
          <a:xfrm>
            <a:off x="877824" y="3650734"/>
            <a:ext cx="440451" cy="438912"/>
          </a:xfrm>
        </p:spPr>
        <p:txBody>
          <a:bodyPr tIns="0" rIns="0" bIns="0" anchor="ctr">
            <a:normAutofit/>
          </a:bodyPr>
          <a:lstStyle>
            <a:lvl1pPr marL="0" indent="0" algn="l">
              <a:buNone/>
              <a:defRPr sz="1800" b="0"/>
            </a:lvl1pPr>
            <a:lvl2pPr marL="169862" indent="0">
              <a:buNone/>
              <a:defRPr/>
            </a:lvl2pPr>
          </a:lstStyle>
          <a:p>
            <a:pPr lvl="0"/>
            <a:r>
              <a:rPr lang="fr-CA" noProof="0"/>
              <a:t>#</a:t>
            </a:r>
          </a:p>
        </p:txBody>
      </p:sp>
      <p:sp>
        <p:nvSpPr>
          <p:cNvPr id="14" name="Number 4"/>
          <p:cNvSpPr>
            <a:spLocks noGrp="1"/>
          </p:cNvSpPr>
          <p:nvPr>
            <p:ph type="body" sz="quarter" idx="20" hasCustomPrompt="1"/>
          </p:nvPr>
        </p:nvSpPr>
        <p:spPr>
          <a:xfrm>
            <a:off x="877824" y="4365972"/>
            <a:ext cx="440451" cy="438912"/>
          </a:xfrm>
        </p:spPr>
        <p:txBody>
          <a:bodyPr tIns="0" rIns="0" bIns="0" anchor="ctr">
            <a:normAutofit/>
          </a:bodyPr>
          <a:lstStyle>
            <a:lvl1pPr marL="0" indent="0" algn="l">
              <a:buNone/>
              <a:defRPr sz="1800" b="0"/>
            </a:lvl1pPr>
            <a:lvl2pPr marL="169862" indent="0">
              <a:buNone/>
              <a:defRPr/>
            </a:lvl2pPr>
          </a:lstStyle>
          <a:p>
            <a:pPr lvl="0"/>
            <a:r>
              <a:rPr lang="fr-CA" noProof="0"/>
              <a:t>#</a:t>
            </a:r>
          </a:p>
        </p:txBody>
      </p:sp>
      <p:sp>
        <p:nvSpPr>
          <p:cNvPr id="15" name="Content 2"/>
          <p:cNvSpPr>
            <a:spLocks noGrp="1"/>
          </p:cNvSpPr>
          <p:nvPr>
            <p:ph type="body" sz="quarter" idx="21"/>
          </p:nvPr>
        </p:nvSpPr>
        <p:spPr>
          <a:xfrm>
            <a:off x="1540477" y="2935496"/>
            <a:ext cx="9160475" cy="436940"/>
          </a:xfrm>
        </p:spPr>
        <p:txBody>
          <a:bodyPr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16" name="Content 3"/>
          <p:cNvSpPr>
            <a:spLocks noGrp="1"/>
          </p:cNvSpPr>
          <p:nvPr>
            <p:ph type="body" sz="quarter" idx="22"/>
          </p:nvPr>
        </p:nvSpPr>
        <p:spPr>
          <a:xfrm>
            <a:off x="1540477" y="3650734"/>
            <a:ext cx="9160475" cy="436940"/>
          </a:xfrm>
        </p:spPr>
        <p:txBody>
          <a:bodyPr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17" name="Content 4"/>
          <p:cNvSpPr>
            <a:spLocks noGrp="1"/>
          </p:cNvSpPr>
          <p:nvPr>
            <p:ph type="body" sz="quarter" idx="23"/>
          </p:nvPr>
        </p:nvSpPr>
        <p:spPr>
          <a:xfrm>
            <a:off x="1540477" y="4365972"/>
            <a:ext cx="9160475" cy="436940"/>
          </a:xfrm>
        </p:spPr>
        <p:txBody>
          <a:bodyPr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18" name="Content 5"/>
          <p:cNvSpPr>
            <a:spLocks noGrp="1"/>
          </p:cNvSpPr>
          <p:nvPr>
            <p:ph type="body" sz="quarter" idx="24"/>
          </p:nvPr>
        </p:nvSpPr>
        <p:spPr>
          <a:xfrm>
            <a:off x="1540477" y="5081210"/>
            <a:ext cx="9160475" cy="436940"/>
          </a:xfrm>
        </p:spPr>
        <p:txBody>
          <a:bodyPr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20" name="Number 5"/>
          <p:cNvSpPr>
            <a:spLocks noGrp="1"/>
          </p:cNvSpPr>
          <p:nvPr>
            <p:ph type="body" sz="quarter" idx="25" hasCustomPrompt="1"/>
          </p:nvPr>
        </p:nvSpPr>
        <p:spPr>
          <a:xfrm>
            <a:off x="877824" y="5081210"/>
            <a:ext cx="440451" cy="438912"/>
          </a:xfrm>
        </p:spPr>
        <p:txBody>
          <a:bodyPr tIns="0" rIns="0" bIns="0" anchor="ctr">
            <a:normAutofit/>
          </a:bodyPr>
          <a:lstStyle>
            <a:lvl1pPr marL="0" indent="0" algn="l">
              <a:buNone/>
              <a:defRPr sz="1800" b="0"/>
            </a:lvl1pPr>
            <a:lvl2pPr marL="169862" indent="0">
              <a:buNone/>
              <a:defRPr/>
            </a:lvl2pPr>
          </a:lstStyle>
          <a:p>
            <a:pPr lvl="0"/>
            <a:r>
              <a:rPr lang="fr-CA" noProof="0"/>
              <a:t>#</a:t>
            </a:r>
          </a:p>
        </p:txBody>
      </p:sp>
      <p:sp>
        <p:nvSpPr>
          <p:cNvPr id="21" name="Content 6"/>
          <p:cNvSpPr>
            <a:spLocks noGrp="1"/>
          </p:cNvSpPr>
          <p:nvPr>
            <p:ph type="body" sz="quarter" idx="26"/>
          </p:nvPr>
        </p:nvSpPr>
        <p:spPr>
          <a:xfrm>
            <a:off x="1540477" y="5796450"/>
            <a:ext cx="9160475" cy="436940"/>
          </a:xfrm>
        </p:spPr>
        <p:txBody>
          <a:bodyPr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baseline="0"/>
            </a:lvl2pPr>
          </a:lstStyle>
          <a:p>
            <a:pPr lvl="0"/>
            <a:r>
              <a:rPr lang="fr-CA"/>
              <a:t>Cliquez pour modifier les styles du texte du masque</a:t>
            </a:r>
          </a:p>
        </p:txBody>
      </p:sp>
      <p:sp>
        <p:nvSpPr>
          <p:cNvPr id="22" name="Number 6"/>
          <p:cNvSpPr>
            <a:spLocks noGrp="1"/>
          </p:cNvSpPr>
          <p:nvPr>
            <p:ph type="body" sz="quarter" idx="27" hasCustomPrompt="1"/>
          </p:nvPr>
        </p:nvSpPr>
        <p:spPr>
          <a:xfrm>
            <a:off x="877824" y="5796450"/>
            <a:ext cx="440451" cy="438912"/>
          </a:xfrm>
        </p:spPr>
        <p:txBody>
          <a:bodyPr tIns="0" rIns="0" bIns="0" anchor="ctr">
            <a:normAutofit/>
          </a:bodyPr>
          <a:lstStyle>
            <a:lvl1pPr marL="0" indent="0" algn="l">
              <a:buNone/>
              <a:defRPr sz="1800" b="0"/>
            </a:lvl1pPr>
            <a:lvl2pPr marL="169862" indent="0">
              <a:buNone/>
              <a:defRPr/>
            </a:lvl2pPr>
          </a:lstStyle>
          <a:p>
            <a:pPr lvl="0"/>
            <a:r>
              <a:rPr lang="fr-CA" noProof="0"/>
              <a:t>#</a:t>
            </a:r>
          </a:p>
        </p:txBody>
      </p:sp>
      <p:sp>
        <p:nvSpPr>
          <p:cNvPr id="6" name="Date Placeholder 5">
            <a:extLst>
              <a:ext uri="{FF2B5EF4-FFF2-40B4-BE49-F238E27FC236}">
                <a16:creationId xmlns:a16="http://schemas.microsoft.com/office/drawing/2014/main" id="{E4FE2E7F-CC47-4A95-BCBC-EC742209649C}"/>
              </a:ext>
            </a:extLst>
          </p:cNvPr>
          <p:cNvSpPr>
            <a:spLocks noGrp="1"/>
          </p:cNvSpPr>
          <p:nvPr>
            <p:ph type="dt" sz="half" idx="28"/>
          </p:nvPr>
        </p:nvSpPr>
        <p:spPr/>
        <p:txBody>
          <a:bodyPr/>
          <a:lstStyle/>
          <a:p>
            <a:endParaRPr lang="fr-CA"/>
          </a:p>
        </p:txBody>
      </p:sp>
      <p:sp>
        <p:nvSpPr>
          <p:cNvPr id="7" name="Footer Placeholder 6">
            <a:extLst>
              <a:ext uri="{FF2B5EF4-FFF2-40B4-BE49-F238E27FC236}">
                <a16:creationId xmlns:a16="http://schemas.microsoft.com/office/drawing/2014/main" id="{83D2914F-ECA6-4B26-80C9-2ECC4A807FFA}"/>
              </a:ext>
            </a:extLst>
          </p:cNvPr>
          <p:cNvSpPr>
            <a:spLocks noGrp="1"/>
          </p:cNvSpPr>
          <p:nvPr>
            <p:ph type="ftr" sz="quarter" idx="29"/>
          </p:nvPr>
        </p:nvSpPr>
        <p:spPr/>
        <p:txBody>
          <a:bodyPr/>
          <a:lstStyle/>
          <a:p>
            <a:endParaRPr lang="fr-CA"/>
          </a:p>
        </p:txBody>
      </p:sp>
      <p:sp>
        <p:nvSpPr>
          <p:cNvPr id="8" name="Slide Number Placeholder 7">
            <a:extLst>
              <a:ext uri="{FF2B5EF4-FFF2-40B4-BE49-F238E27FC236}">
                <a16:creationId xmlns:a16="http://schemas.microsoft.com/office/drawing/2014/main" id="{F4A1E009-B2E9-4E1D-91EE-C197B9788B6A}"/>
              </a:ext>
            </a:extLst>
          </p:cNvPr>
          <p:cNvSpPr>
            <a:spLocks noGrp="1"/>
          </p:cNvSpPr>
          <p:nvPr>
            <p:ph type="sldNum" sz="quarter" idx="30"/>
          </p:nvPr>
        </p:nvSpPr>
        <p:spPr/>
        <p:txBody>
          <a:bodyPr/>
          <a:lstStyle/>
          <a:p>
            <a:fld id="{8937DB96-938E-1B44-A3B6-A4E4F034D415}" type="slidenum">
              <a:rPr lang="fr-CA"/>
              <a:pPr/>
              <a:t>‹n°›</a:t>
            </a:fld>
            <a:endParaRPr lang="fr-CA"/>
          </a:p>
        </p:txBody>
      </p:sp>
      <p:sp>
        <p:nvSpPr>
          <p:cNvPr id="10" name="Title">
            <a:extLst>
              <a:ext uri="{FF2B5EF4-FFF2-40B4-BE49-F238E27FC236}">
                <a16:creationId xmlns:a16="http://schemas.microsoft.com/office/drawing/2014/main" id="{F9F8E11C-EF4F-4660-8AB1-C12AE50BC9A6}"/>
              </a:ext>
            </a:extLst>
          </p:cNvPr>
          <p:cNvSpPr>
            <a:spLocks noGrp="1"/>
          </p:cNvSpPr>
          <p:nvPr>
            <p:ph type="title"/>
          </p:nvPr>
        </p:nvSpPr>
        <p:spPr/>
        <p:txBody>
          <a:bodyPr/>
          <a:lstStyle/>
          <a:p>
            <a:r>
              <a:rPr lang="fr-CA"/>
              <a:t>Modifier le style du titre</a:t>
            </a:r>
          </a:p>
        </p:txBody>
      </p:sp>
      <p:sp>
        <p:nvSpPr>
          <p:cNvPr id="32" name="Page 1">
            <a:extLst>
              <a:ext uri="{FF2B5EF4-FFF2-40B4-BE49-F238E27FC236}">
                <a16:creationId xmlns:a16="http://schemas.microsoft.com/office/drawing/2014/main" id="{B5F7493B-1E8C-4B51-A0FA-4585821ECFD5}"/>
              </a:ext>
            </a:extLst>
          </p:cNvPr>
          <p:cNvSpPr>
            <a:spLocks noGrp="1"/>
          </p:cNvSpPr>
          <p:nvPr>
            <p:ph type="body" sz="quarter" idx="31" hasCustomPrompt="1"/>
          </p:nvPr>
        </p:nvSpPr>
        <p:spPr>
          <a:xfrm>
            <a:off x="10889785" y="2230030"/>
            <a:ext cx="440451" cy="438912"/>
          </a:xfrm>
        </p:spPr>
        <p:txBody>
          <a:bodyPr tIns="0" rIns="0" bIns="0" anchor="ctr">
            <a:normAutofit/>
          </a:bodyPr>
          <a:lstStyle>
            <a:lvl1pPr marL="0" indent="0" algn="r">
              <a:buNone/>
              <a:defRPr sz="1800" b="0"/>
            </a:lvl1pPr>
            <a:lvl2pPr marL="169862" indent="0">
              <a:buNone/>
              <a:defRPr/>
            </a:lvl2pPr>
          </a:lstStyle>
          <a:p>
            <a:pPr lvl="0"/>
            <a:r>
              <a:rPr lang="fr-CA" noProof="0"/>
              <a:t>#</a:t>
            </a:r>
          </a:p>
        </p:txBody>
      </p:sp>
      <p:sp>
        <p:nvSpPr>
          <p:cNvPr id="33" name="Page 2">
            <a:extLst>
              <a:ext uri="{FF2B5EF4-FFF2-40B4-BE49-F238E27FC236}">
                <a16:creationId xmlns:a16="http://schemas.microsoft.com/office/drawing/2014/main" id="{0FA5485E-F2E4-46C5-ADAD-FB7BD32542E5}"/>
              </a:ext>
            </a:extLst>
          </p:cNvPr>
          <p:cNvSpPr>
            <a:spLocks noGrp="1"/>
          </p:cNvSpPr>
          <p:nvPr>
            <p:ph type="body" sz="quarter" idx="32" hasCustomPrompt="1"/>
          </p:nvPr>
        </p:nvSpPr>
        <p:spPr>
          <a:xfrm>
            <a:off x="10889785" y="2942800"/>
            <a:ext cx="440451" cy="438912"/>
          </a:xfrm>
        </p:spPr>
        <p:txBody>
          <a:bodyPr tIns="0" rIns="0" bIns="0" anchor="ctr">
            <a:normAutofit/>
          </a:bodyPr>
          <a:lstStyle>
            <a:lvl1pPr marL="0" indent="0" algn="r">
              <a:buNone/>
              <a:defRPr sz="1800" b="0"/>
            </a:lvl1pPr>
            <a:lvl2pPr marL="169862" indent="0">
              <a:buNone/>
              <a:defRPr/>
            </a:lvl2pPr>
          </a:lstStyle>
          <a:p>
            <a:pPr lvl="0"/>
            <a:r>
              <a:rPr lang="fr-CA" noProof="0"/>
              <a:t>#</a:t>
            </a:r>
          </a:p>
        </p:txBody>
      </p:sp>
      <p:sp>
        <p:nvSpPr>
          <p:cNvPr id="34" name="Page 3">
            <a:extLst>
              <a:ext uri="{FF2B5EF4-FFF2-40B4-BE49-F238E27FC236}">
                <a16:creationId xmlns:a16="http://schemas.microsoft.com/office/drawing/2014/main" id="{F3A318F3-A23E-4A62-BE5A-D8B4EB2E7737}"/>
              </a:ext>
            </a:extLst>
          </p:cNvPr>
          <p:cNvSpPr>
            <a:spLocks noGrp="1"/>
          </p:cNvSpPr>
          <p:nvPr>
            <p:ph type="body" sz="quarter" idx="33" hasCustomPrompt="1"/>
          </p:nvPr>
        </p:nvSpPr>
        <p:spPr>
          <a:xfrm>
            <a:off x="10889785" y="3649392"/>
            <a:ext cx="440451" cy="438912"/>
          </a:xfrm>
        </p:spPr>
        <p:txBody>
          <a:bodyPr tIns="0" rIns="0" bIns="0" anchor="ctr">
            <a:normAutofit/>
          </a:bodyPr>
          <a:lstStyle>
            <a:lvl1pPr marL="0" indent="0" algn="r">
              <a:buNone/>
              <a:defRPr sz="1800" b="0"/>
            </a:lvl1pPr>
            <a:lvl2pPr marL="169862" indent="0">
              <a:buNone/>
              <a:defRPr/>
            </a:lvl2pPr>
          </a:lstStyle>
          <a:p>
            <a:pPr lvl="0"/>
            <a:r>
              <a:rPr lang="fr-CA" noProof="0"/>
              <a:t>#</a:t>
            </a:r>
          </a:p>
        </p:txBody>
      </p:sp>
      <p:sp>
        <p:nvSpPr>
          <p:cNvPr id="35" name="Page 4">
            <a:extLst>
              <a:ext uri="{FF2B5EF4-FFF2-40B4-BE49-F238E27FC236}">
                <a16:creationId xmlns:a16="http://schemas.microsoft.com/office/drawing/2014/main" id="{79553443-2C09-4770-989E-02DFC9820E09}"/>
              </a:ext>
            </a:extLst>
          </p:cNvPr>
          <p:cNvSpPr>
            <a:spLocks noGrp="1"/>
          </p:cNvSpPr>
          <p:nvPr>
            <p:ph type="body" sz="quarter" idx="34" hasCustomPrompt="1"/>
          </p:nvPr>
        </p:nvSpPr>
        <p:spPr>
          <a:xfrm>
            <a:off x="10889785" y="4362162"/>
            <a:ext cx="440451" cy="438912"/>
          </a:xfrm>
        </p:spPr>
        <p:txBody>
          <a:bodyPr tIns="0" rIns="0" bIns="0" anchor="ctr">
            <a:normAutofit/>
          </a:bodyPr>
          <a:lstStyle>
            <a:lvl1pPr marL="0" indent="0" algn="r">
              <a:buNone/>
              <a:defRPr sz="1800" b="0"/>
            </a:lvl1pPr>
            <a:lvl2pPr marL="169862" indent="0">
              <a:buNone/>
              <a:defRPr/>
            </a:lvl2pPr>
          </a:lstStyle>
          <a:p>
            <a:pPr lvl="0"/>
            <a:r>
              <a:rPr lang="fr-CA" noProof="0"/>
              <a:t>#</a:t>
            </a:r>
          </a:p>
        </p:txBody>
      </p:sp>
      <p:sp>
        <p:nvSpPr>
          <p:cNvPr id="36" name="Page 5">
            <a:extLst>
              <a:ext uri="{FF2B5EF4-FFF2-40B4-BE49-F238E27FC236}">
                <a16:creationId xmlns:a16="http://schemas.microsoft.com/office/drawing/2014/main" id="{F2A14CD0-DB92-49CB-AB89-7BE6D5AB65E7}"/>
              </a:ext>
            </a:extLst>
          </p:cNvPr>
          <p:cNvSpPr>
            <a:spLocks noGrp="1"/>
          </p:cNvSpPr>
          <p:nvPr>
            <p:ph type="body" sz="quarter" idx="35" hasCustomPrompt="1"/>
          </p:nvPr>
        </p:nvSpPr>
        <p:spPr>
          <a:xfrm>
            <a:off x="10884019" y="5087289"/>
            <a:ext cx="440451" cy="438912"/>
          </a:xfrm>
        </p:spPr>
        <p:txBody>
          <a:bodyPr tIns="0" rIns="0" bIns="0" anchor="ctr">
            <a:normAutofit/>
          </a:bodyPr>
          <a:lstStyle>
            <a:lvl1pPr marL="0" indent="0" algn="r">
              <a:buNone/>
              <a:defRPr sz="1800" b="0"/>
            </a:lvl1pPr>
            <a:lvl2pPr marL="169862" indent="0">
              <a:buNone/>
              <a:defRPr/>
            </a:lvl2pPr>
          </a:lstStyle>
          <a:p>
            <a:pPr lvl="0"/>
            <a:r>
              <a:rPr lang="fr-CA" noProof="0"/>
              <a:t>#</a:t>
            </a:r>
          </a:p>
        </p:txBody>
      </p:sp>
      <p:sp>
        <p:nvSpPr>
          <p:cNvPr id="37" name="Page 6">
            <a:extLst>
              <a:ext uri="{FF2B5EF4-FFF2-40B4-BE49-F238E27FC236}">
                <a16:creationId xmlns:a16="http://schemas.microsoft.com/office/drawing/2014/main" id="{42BA1660-FEF3-4A39-97F6-803C82252835}"/>
              </a:ext>
            </a:extLst>
          </p:cNvPr>
          <p:cNvSpPr>
            <a:spLocks noGrp="1"/>
          </p:cNvSpPr>
          <p:nvPr>
            <p:ph type="body" sz="quarter" idx="36" hasCustomPrompt="1"/>
          </p:nvPr>
        </p:nvSpPr>
        <p:spPr>
          <a:xfrm>
            <a:off x="10884019" y="5793866"/>
            <a:ext cx="440451" cy="438912"/>
          </a:xfrm>
        </p:spPr>
        <p:txBody>
          <a:bodyPr tIns="0" rIns="0" bIns="0" anchor="ctr">
            <a:normAutofit/>
          </a:bodyPr>
          <a:lstStyle>
            <a:lvl1pPr marL="0" indent="0" algn="r">
              <a:buNone/>
              <a:defRPr sz="1800" b="0"/>
            </a:lvl1pPr>
            <a:lvl2pPr marL="169862" indent="0">
              <a:buNone/>
              <a:defRPr/>
            </a:lvl2pPr>
          </a:lstStyle>
          <a:p>
            <a:pPr lvl="0"/>
            <a:r>
              <a:rPr lang="fr-CA" noProof="0"/>
              <a:t>#</a:t>
            </a:r>
          </a:p>
        </p:txBody>
      </p:sp>
      <p:sp>
        <p:nvSpPr>
          <p:cNvPr id="28" name="Content placeholder" hidden="1">
            <a:extLst>
              <a:ext uri="{FF2B5EF4-FFF2-40B4-BE49-F238E27FC236}">
                <a16:creationId xmlns:a16="http://schemas.microsoft.com/office/drawing/2014/main" id="{3005749D-2280-4A45-ADD8-278309397252}"/>
              </a:ext>
            </a:extLst>
          </p:cNvPr>
          <p:cNvSpPr/>
          <p:nvPr userDrawn="1">
            <p:custDataLst>
              <p:tags r:id="rId1"/>
            </p:custDataLst>
          </p:nvPr>
        </p:nvSpPr>
        <p:spPr>
          <a:xfrm>
            <a:off x="877823" y="155733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25" name="Pastille CDPQ noire placeholder" hidden="1">
            <a:extLst>
              <a:ext uri="{FF2B5EF4-FFF2-40B4-BE49-F238E27FC236}">
                <a16:creationId xmlns:a16="http://schemas.microsoft.com/office/drawing/2014/main" id="{C5193E31-9540-4A06-97A1-BE7DEDE26891}"/>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69961331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des matières 2">
    <p:spTree>
      <p:nvGrpSpPr>
        <p:cNvPr id="1" name=""/>
        <p:cNvGrpSpPr/>
        <p:nvPr/>
      </p:nvGrpSpPr>
      <p:grpSpPr>
        <a:xfrm>
          <a:off x="0" y="0"/>
          <a:ext cx="0" cy="0"/>
          <a:chOff x="0" y="0"/>
          <a:chExt cx="0" cy="0"/>
        </a:xfrm>
      </p:grpSpPr>
      <p:sp>
        <p:nvSpPr>
          <p:cNvPr id="9" name="Content 1"/>
          <p:cNvSpPr>
            <a:spLocks noGrp="1"/>
          </p:cNvSpPr>
          <p:nvPr>
            <p:ph type="body" sz="quarter" idx="16"/>
          </p:nvPr>
        </p:nvSpPr>
        <p:spPr>
          <a:xfrm>
            <a:off x="1546242" y="1556903"/>
            <a:ext cx="9109585" cy="488878"/>
          </a:xfrm>
          <a:solidFill>
            <a:srgbClr val="E1F1EF"/>
          </a:solidFill>
        </p:spPr>
        <p:txBody>
          <a:bodyPr lIns="91440" tIns="0" rIns="0" bIns="0" anchor="ctr"/>
          <a:lstStyle>
            <a:lvl1pPr marL="0" indent="0">
              <a:spcBef>
                <a:spcPts val="200"/>
              </a:spcBef>
              <a:spcAft>
                <a:spcPts val="0"/>
              </a:spcAft>
              <a:buFont typeface="Arial" panose="020B0604020202020204" pitchFamily="34" charset="0"/>
              <a:buNone/>
              <a:defRPr sz="1800" b="0" baseline="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11" name="Number 1"/>
          <p:cNvSpPr>
            <a:spLocks noGrp="1"/>
          </p:cNvSpPr>
          <p:nvPr>
            <p:ph type="body" sz="quarter" idx="17" hasCustomPrompt="1"/>
          </p:nvPr>
        </p:nvSpPr>
        <p:spPr>
          <a:xfrm>
            <a:off x="877823" y="1556904"/>
            <a:ext cx="662652" cy="487180"/>
          </a:xfrm>
          <a:solidFill>
            <a:schemeClr val="accent1">
              <a:lumMod val="75000"/>
            </a:schemeClr>
          </a:solidFill>
        </p:spPr>
        <p:txBody>
          <a:bodyPr tIns="0" rIns="0" bIns="0" anchor="ctr">
            <a:normAutofit/>
          </a:bodyPr>
          <a:lstStyle>
            <a:lvl1pPr marL="0" indent="0" algn="ctr">
              <a:buNone/>
              <a:defRPr sz="1800" b="1">
                <a:solidFill>
                  <a:schemeClr val="bg1"/>
                </a:solidFill>
              </a:defRPr>
            </a:lvl1pPr>
            <a:lvl2pPr marL="169862" indent="0">
              <a:buNone/>
              <a:defRPr/>
            </a:lvl2pPr>
          </a:lstStyle>
          <a:p>
            <a:pPr lvl="0"/>
            <a:r>
              <a:rPr lang="fr-CA" noProof="0"/>
              <a:t>#</a:t>
            </a:r>
          </a:p>
        </p:txBody>
      </p:sp>
      <p:sp>
        <p:nvSpPr>
          <p:cNvPr id="12" name="Number 2"/>
          <p:cNvSpPr>
            <a:spLocks noGrp="1"/>
          </p:cNvSpPr>
          <p:nvPr>
            <p:ph type="body" sz="quarter" idx="18" hasCustomPrompt="1"/>
          </p:nvPr>
        </p:nvSpPr>
        <p:spPr>
          <a:xfrm>
            <a:off x="877823" y="2114960"/>
            <a:ext cx="662652" cy="487180"/>
          </a:xfrm>
          <a:solidFill>
            <a:schemeClr val="accent1">
              <a:lumMod val="75000"/>
            </a:schemeClr>
          </a:solidFill>
        </p:spPr>
        <p:txBody>
          <a:bodyPr tIns="0" rIns="0" bIns="0" anchor="ctr">
            <a:normAutofit/>
          </a:bodyPr>
          <a:lstStyle>
            <a:lvl1pPr marL="0" indent="0" algn="ctr">
              <a:buNone/>
              <a:defRPr sz="1800" b="1">
                <a:solidFill>
                  <a:schemeClr val="bg1"/>
                </a:solidFill>
              </a:defRPr>
            </a:lvl1pPr>
            <a:lvl2pPr marL="169862" indent="0">
              <a:buNone/>
              <a:defRPr/>
            </a:lvl2pPr>
          </a:lstStyle>
          <a:p>
            <a:pPr lvl="0"/>
            <a:r>
              <a:rPr lang="fr-CA" noProof="0"/>
              <a:t>#</a:t>
            </a:r>
          </a:p>
        </p:txBody>
      </p:sp>
      <p:sp>
        <p:nvSpPr>
          <p:cNvPr id="13" name="Number 3"/>
          <p:cNvSpPr>
            <a:spLocks noGrp="1"/>
          </p:cNvSpPr>
          <p:nvPr>
            <p:ph type="body" sz="quarter" idx="19" hasCustomPrompt="1"/>
          </p:nvPr>
        </p:nvSpPr>
        <p:spPr>
          <a:xfrm>
            <a:off x="877823" y="2670797"/>
            <a:ext cx="662652" cy="487180"/>
          </a:xfrm>
          <a:solidFill>
            <a:schemeClr val="accent1">
              <a:lumMod val="75000"/>
            </a:schemeClr>
          </a:solidFill>
        </p:spPr>
        <p:txBody>
          <a:bodyPr tIns="0" rIns="0" bIns="0" anchor="ctr">
            <a:normAutofit/>
          </a:bodyPr>
          <a:lstStyle>
            <a:lvl1pPr marL="0" indent="0" algn="ctr">
              <a:buNone/>
              <a:defRPr sz="1800" b="1">
                <a:solidFill>
                  <a:schemeClr val="bg1"/>
                </a:solidFill>
              </a:defRPr>
            </a:lvl1pPr>
            <a:lvl2pPr marL="169862" indent="0">
              <a:buNone/>
              <a:defRPr/>
            </a:lvl2pPr>
          </a:lstStyle>
          <a:p>
            <a:pPr lvl="0"/>
            <a:r>
              <a:rPr lang="fr-CA" noProof="0"/>
              <a:t>#</a:t>
            </a:r>
          </a:p>
        </p:txBody>
      </p:sp>
      <p:sp>
        <p:nvSpPr>
          <p:cNvPr id="14" name="Number 4"/>
          <p:cNvSpPr>
            <a:spLocks noGrp="1"/>
          </p:cNvSpPr>
          <p:nvPr>
            <p:ph type="body" sz="quarter" idx="20" hasCustomPrompt="1"/>
          </p:nvPr>
        </p:nvSpPr>
        <p:spPr>
          <a:xfrm>
            <a:off x="877823" y="3226634"/>
            <a:ext cx="662652" cy="487180"/>
          </a:xfrm>
          <a:solidFill>
            <a:schemeClr val="accent1">
              <a:lumMod val="75000"/>
            </a:schemeClr>
          </a:solidFill>
        </p:spPr>
        <p:txBody>
          <a:bodyPr tIns="0" rIns="0" bIns="0" anchor="ctr">
            <a:normAutofit/>
          </a:bodyPr>
          <a:lstStyle>
            <a:lvl1pPr marL="0" indent="0" algn="ctr">
              <a:buNone/>
              <a:defRPr sz="1800" b="1">
                <a:solidFill>
                  <a:schemeClr val="bg1"/>
                </a:solidFill>
              </a:defRPr>
            </a:lvl1pPr>
            <a:lvl2pPr marL="169862" indent="0">
              <a:buNone/>
              <a:defRPr/>
            </a:lvl2pPr>
          </a:lstStyle>
          <a:p>
            <a:pPr lvl="0"/>
            <a:r>
              <a:rPr lang="fr-CA" noProof="0"/>
              <a:t>#</a:t>
            </a:r>
          </a:p>
        </p:txBody>
      </p:sp>
      <p:sp>
        <p:nvSpPr>
          <p:cNvPr id="15" name="Content 2"/>
          <p:cNvSpPr>
            <a:spLocks noGrp="1"/>
          </p:cNvSpPr>
          <p:nvPr>
            <p:ph type="body" sz="quarter" idx="21"/>
          </p:nvPr>
        </p:nvSpPr>
        <p:spPr>
          <a:xfrm>
            <a:off x="1546242" y="2114959"/>
            <a:ext cx="9109585" cy="488878"/>
          </a:xfrm>
          <a:solidFill>
            <a:srgbClr val="E1F1EF"/>
          </a:solidFill>
        </p:spPr>
        <p:txBody>
          <a:bodyPr lIns="91440"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16" name="Content 3"/>
          <p:cNvSpPr>
            <a:spLocks noGrp="1"/>
          </p:cNvSpPr>
          <p:nvPr>
            <p:ph type="body" sz="quarter" idx="22"/>
          </p:nvPr>
        </p:nvSpPr>
        <p:spPr>
          <a:xfrm>
            <a:off x="1546242" y="2670796"/>
            <a:ext cx="9109585" cy="488878"/>
          </a:xfrm>
          <a:solidFill>
            <a:srgbClr val="E1F1EF"/>
          </a:solidFill>
        </p:spPr>
        <p:txBody>
          <a:bodyPr lIns="91440"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17" name="Content 4"/>
          <p:cNvSpPr>
            <a:spLocks noGrp="1"/>
          </p:cNvSpPr>
          <p:nvPr>
            <p:ph type="body" sz="quarter" idx="23"/>
          </p:nvPr>
        </p:nvSpPr>
        <p:spPr>
          <a:xfrm>
            <a:off x="1546242" y="3226633"/>
            <a:ext cx="9109585" cy="488878"/>
          </a:xfrm>
          <a:solidFill>
            <a:srgbClr val="E1F1EF"/>
          </a:solidFill>
        </p:spPr>
        <p:txBody>
          <a:bodyPr lIns="91440"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18" name="Content 5"/>
          <p:cNvSpPr>
            <a:spLocks noGrp="1"/>
          </p:cNvSpPr>
          <p:nvPr>
            <p:ph type="body" sz="quarter" idx="24"/>
          </p:nvPr>
        </p:nvSpPr>
        <p:spPr>
          <a:xfrm>
            <a:off x="1546242" y="3775304"/>
            <a:ext cx="9109585" cy="488878"/>
          </a:xfrm>
          <a:solidFill>
            <a:srgbClr val="E1F1EF"/>
          </a:solidFill>
        </p:spPr>
        <p:txBody>
          <a:bodyPr lIns="91440"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20" name="Number 5"/>
          <p:cNvSpPr>
            <a:spLocks noGrp="1"/>
          </p:cNvSpPr>
          <p:nvPr>
            <p:ph type="body" sz="quarter" idx="25" hasCustomPrompt="1"/>
          </p:nvPr>
        </p:nvSpPr>
        <p:spPr>
          <a:xfrm>
            <a:off x="877823" y="3775305"/>
            <a:ext cx="662652" cy="487180"/>
          </a:xfrm>
          <a:solidFill>
            <a:schemeClr val="accent1">
              <a:lumMod val="75000"/>
            </a:schemeClr>
          </a:solidFill>
        </p:spPr>
        <p:txBody>
          <a:bodyPr tIns="0" rIns="0" bIns="0" anchor="ctr">
            <a:normAutofit/>
          </a:bodyPr>
          <a:lstStyle>
            <a:lvl1pPr marL="0" indent="0" algn="ctr">
              <a:buNone/>
              <a:defRPr sz="1800" b="1">
                <a:solidFill>
                  <a:schemeClr val="bg1"/>
                </a:solidFill>
              </a:defRPr>
            </a:lvl1pPr>
            <a:lvl2pPr marL="169862" indent="0">
              <a:buNone/>
              <a:defRPr/>
            </a:lvl2pPr>
          </a:lstStyle>
          <a:p>
            <a:pPr lvl="0"/>
            <a:r>
              <a:rPr lang="fr-CA" noProof="0"/>
              <a:t>#</a:t>
            </a:r>
          </a:p>
        </p:txBody>
      </p:sp>
      <p:sp>
        <p:nvSpPr>
          <p:cNvPr id="21" name="Content 6"/>
          <p:cNvSpPr>
            <a:spLocks noGrp="1"/>
          </p:cNvSpPr>
          <p:nvPr>
            <p:ph type="body" sz="quarter" idx="26"/>
          </p:nvPr>
        </p:nvSpPr>
        <p:spPr>
          <a:xfrm>
            <a:off x="1546242" y="4336086"/>
            <a:ext cx="9109585" cy="488878"/>
          </a:xfrm>
          <a:solidFill>
            <a:srgbClr val="E1F1EF"/>
          </a:solidFill>
        </p:spPr>
        <p:txBody>
          <a:bodyPr lIns="91440"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baseline="0"/>
            </a:lvl2pPr>
          </a:lstStyle>
          <a:p>
            <a:pPr lvl="0"/>
            <a:r>
              <a:rPr lang="fr-CA"/>
              <a:t>Cliquez pour modifier les styles du texte du masque</a:t>
            </a:r>
          </a:p>
        </p:txBody>
      </p:sp>
      <p:sp>
        <p:nvSpPr>
          <p:cNvPr id="22" name="Number 6"/>
          <p:cNvSpPr>
            <a:spLocks noGrp="1"/>
          </p:cNvSpPr>
          <p:nvPr>
            <p:ph type="body" sz="quarter" idx="27" hasCustomPrompt="1"/>
          </p:nvPr>
        </p:nvSpPr>
        <p:spPr>
          <a:xfrm>
            <a:off x="877823" y="4336087"/>
            <a:ext cx="662652" cy="487180"/>
          </a:xfrm>
          <a:solidFill>
            <a:schemeClr val="accent1">
              <a:lumMod val="75000"/>
            </a:schemeClr>
          </a:solidFill>
        </p:spPr>
        <p:txBody>
          <a:bodyPr tIns="0" rIns="0" bIns="0" anchor="ctr">
            <a:normAutofit/>
          </a:bodyPr>
          <a:lstStyle>
            <a:lvl1pPr marL="0" indent="0" algn="ctr">
              <a:buNone/>
              <a:defRPr sz="1800" b="1">
                <a:solidFill>
                  <a:schemeClr val="bg1"/>
                </a:solidFill>
              </a:defRPr>
            </a:lvl1pPr>
            <a:lvl2pPr marL="169862" indent="0">
              <a:buNone/>
              <a:defRPr/>
            </a:lvl2pPr>
          </a:lstStyle>
          <a:p>
            <a:pPr lvl="0"/>
            <a:r>
              <a:rPr lang="fr-CA" noProof="0"/>
              <a:t>#</a:t>
            </a:r>
          </a:p>
        </p:txBody>
      </p:sp>
      <p:sp>
        <p:nvSpPr>
          <p:cNvPr id="6" name="Date Placeholder 5">
            <a:extLst>
              <a:ext uri="{FF2B5EF4-FFF2-40B4-BE49-F238E27FC236}">
                <a16:creationId xmlns:a16="http://schemas.microsoft.com/office/drawing/2014/main" id="{E4FE2E7F-CC47-4A95-BCBC-EC742209649C}"/>
              </a:ext>
            </a:extLst>
          </p:cNvPr>
          <p:cNvSpPr>
            <a:spLocks noGrp="1"/>
          </p:cNvSpPr>
          <p:nvPr>
            <p:ph type="dt" sz="half" idx="28"/>
          </p:nvPr>
        </p:nvSpPr>
        <p:spPr/>
        <p:txBody>
          <a:bodyPr/>
          <a:lstStyle/>
          <a:p>
            <a:endParaRPr lang="fr-CA"/>
          </a:p>
        </p:txBody>
      </p:sp>
      <p:sp>
        <p:nvSpPr>
          <p:cNvPr id="7" name="Footer Placeholder 6">
            <a:extLst>
              <a:ext uri="{FF2B5EF4-FFF2-40B4-BE49-F238E27FC236}">
                <a16:creationId xmlns:a16="http://schemas.microsoft.com/office/drawing/2014/main" id="{83D2914F-ECA6-4B26-80C9-2ECC4A807FFA}"/>
              </a:ext>
            </a:extLst>
          </p:cNvPr>
          <p:cNvSpPr>
            <a:spLocks noGrp="1"/>
          </p:cNvSpPr>
          <p:nvPr>
            <p:ph type="ftr" sz="quarter" idx="29"/>
          </p:nvPr>
        </p:nvSpPr>
        <p:spPr/>
        <p:txBody>
          <a:bodyPr/>
          <a:lstStyle/>
          <a:p>
            <a:endParaRPr lang="fr-CA"/>
          </a:p>
        </p:txBody>
      </p:sp>
      <p:sp>
        <p:nvSpPr>
          <p:cNvPr id="8" name="Slide Number Placeholder 7">
            <a:extLst>
              <a:ext uri="{FF2B5EF4-FFF2-40B4-BE49-F238E27FC236}">
                <a16:creationId xmlns:a16="http://schemas.microsoft.com/office/drawing/2014/main" id="{F4A1E009-B2E9-4E1D-91EE-C197B9788B6A}"/>
              </a:ext>
            </a:extLst>
          </p:cNvPr>
          <p:cNvSpPr>
            <a:spLocks noGrp="1"/>
          </p:cNvSpPr>
          <p:nvPr>
            <p:ph type="sldNum" sz="quarter" idx="30"/>
          </p:nvPr>
        </p:nvSpPr>
        <p:spPr/>
        <p:txBody>
          <a:bodyPr/>
          <a:lstStyle/>
          <a:p>
            <a:fld id="{8937DB96-938E-1B44-A3B6-A4E4F034D415}" type="slidenum">
              <a:rPr lang="fr-CA"/>
              <a:pPr/>
              <a:t>‹n°›</a:t>
            </a:fld>
            <a:endParaRPr lang="fr-CA"/>
          </a:p>
        </p:txBody>
      </p:sp>
      <p:sp>
        <p:nvSpPr>
          <p:cNvPr id="10" name="Title">
            <a:extLst>
              <a:ext uri="{FF2B5EF4-FFF2-40B4-BE49-F238E27FC236}">
                <a16:creationId xmlns:a16="http://schemas.microsoft.com/office/drawing/2014/main" id="{F9F8E11C-EF4F-4660-8AB1-C12AE50BC9A6}"/>
              </a:ext>
            </a:extLst>
          </p:cNvPr>
          <p:cNvSpPr>
            <a:spLocks noGrp="1"/>
          </p:cNvSpPr>
          <p:nvPr>
            <p:ph type="title"/>
          </p:nvPr>
        </p:nvSpPr>
        <p:spPr/>
        <p:txBody>
          <a:bodyPr/>
          <a:lstStyle/>
          <a:p>
            <a:r>
              <a:rPr lang="fr-CA"/>
              <a:t>Modifier le style du titre</a:t>
            </a:r>
          </a:p>
        </p:txBody>
      </p:sp>
      <p:sp>
        <p:nvSpPr>
          <p:cNvPr id="32" name="Number 1">
            <a:extLst>
              <a:ext uri="{FF2B5EF4-FFF2-40B4-BE49-F238E27FC236}">
                <a16:creationId xmlns:a16="http://schemas.microsoft.com/office/drawing/2014/main" id="{B5F7493B-1E8C-4B51-A0FA-4585821ECFD5}"/>
              </a:ext>
            </a:extLst>
          </p:cNvPr>
          <p:cNvSpPr>
            <a:spLocks noGrp="1"/>
          </p:cNvSpPr>
          <p:nvPr>
            <p:ph type="body" sz="quarter" idx="31" hasCustomPrompt="1"/>
          </p:nvPr>
        </p:nvSpPr>
        <p:spPr>
          <a:xfrm>
            <a:off x="10661595" y="1556903"/>
            <a:ext cx="668419" cy="493776"/>
          </a:xfrm>
          <a:solidFill>
            <a:srgbClr val="E1F1EF"/>
          </a:solidFill>
        </p:spPr>
        <p:txBody>
          <a:bodyPr tIns="0" rIns="0" bIns="0" anchor="ctr">
            <a:normAutofit/>
          </a:bodyPr>
          <a:lstStyle>
            <a:lvl1pPr marL="0" indent="0" algn="ctr">
              <a:buNone/>
              <a:defRPr sz="1800" b="0"/>
            </a:lvl1pPr>
            <a:lvl2pPr marL="169862" indent="0">
              <a:buNone/>
              <a:defRPr/>
            </a:lvl2pPr>
          </a:lstStyle>
          <a:p>
            <a:pPr lvl="0"/>
            <a:r>
              <a:rPr lang="fr-CA" noProof="0"/>
              <a:t>#</a:t>
            </a:r>
          </a:p>
        </p:txBody>
      </p:sp>
      <p:sp>
        <p:nvSpPr>
          <p:cNvPr id="33" name="Number 2">
            <a:extLst>
              <a:ext uri="{FF2B5EF4-FFF2-40B4-BE49-F238E27FC236}">
                <a16:creationId xmlns:a16="http://schemas.microsoft.com/office/drawing/2014/main" id="{0FA5485E-F2E4-46C5-ADAD-FB7BD32542E5}"/>
              </a:ext>
            </a:extLst>
          </p:cNvPr>
          <p:cNvSpPr>
            <a:spLocks noGrp="1"/>
          </p:cNvSpPr>
          <p:nvPr>
            <p:ph type="body" sz="quarter" idx="32" hasCustomPrompt="1"/>
          </p:nvPr>
        </p:nvSpPr>
        <p:spPr>
          <a:xfrm>
            <a:off x="10661595" y="2111708"/>
            <a:ext cx="668419" cy="493776"/>
          </a:xfrm>
          <a:solidFill>
            <a:srgbClr val="E1F1EF"/>
          </a:solidFill>
        </p:spPr>
        <p:txBody>
          <a:bodyPr tIns="0" rIns="0" bIns="0" anchor="ctr">
            <a:normAutofit/>
          </a:bodyPr>
          <a:lstStyle>
            <a:lvl1pPr marL="0" indent="0" algn="ctr">
              <a:buNone/>
              <a:defRPr sz="1800" b="0"/>
            </a:lvl1pPr>
            <a:lvl2pPr marL="169862" indent="0">
              <a:buNone/>
              <a:defRPr/>
            </a:lvl2pPr>
          </a:lstStyle>
          <a:p>
            <a:pPr lvl="0"/>
            <a:r>
              <a:rPr lang="fr-CA" noProof="0"/>
              <a:t>#</a:t>
            </a:r>
          </a:p>
        </p:txBody>
      </p:sp>
      <p:sp>
        <p:nvSpPr>
          <p:cNvPr id="34" name="Number 3">
            <a:extLst>
              <a:ext uri="{FF2B5EF4-FFF2-40B4-BE49-F238E27FC236}">
                <a16:creationId xmlns:a16="http://schemas.microsoft.com/office/drawing/2014/main" id="{F3A318F3-A23E-4A62-BE5A-D8B4EB2E7737}"/>
              </a:ext>
            </a:extLst>
          </p:cNvPr>
          <p:cNvSpPr>
            <a:spLocks noGrp="1"/>
          </p:cNvSpPr>
          <p:nvPr>
            <p:ph type="body" sz="quarter" idx="33" hasCustomPrompt="1"/>
          </p:nvPr>
        </p:nvSpPr>
        <p:spPr>
          <a:xfrm>
            <a:off x="10661595" y="2666513"/>
            <a:ext cx="668419" cy="493776"/>
          </a:xfrm>
          <a:solidFill>
            <a:srgbClr val="E1F1EF"/>
          </a:solidFill>
        </p:spPr>
        <p:txBody>
          <a:bodyPr tIns="0" rIns="0" bIns="0" anchor="ctr">
            <a:normAutofit/>
          </a:bodyPr>
          <a:lstStyle>
            <a:lvl1pPr marL="0" indent="0" algn="ctr">
              <a:buNone/>
              <a:defRPr sz="1800" b="0"/>
            </a:lvl1pPr>
            <a:lvl2pPr marL="169862" indent="0">
              <a:buNone/>
              <a:defRPr/>
            </a:lvl2pPr>
          </a:lstStyle>
          <a:p>
            <a:pPr lvl="0"/>
            <a:r>
              <a:rPr lang="fr-CA" noProof="0"/>
              <a:t>#</a:t>
            </a:r>
          </a:p>
        </p:txBody>
      </p:sp>
      <p:sp>
        <p:nvSpPr>
          <p:cNvPr id="35" name="Number 4">
            <a:extLst>
              <a:ext uri="{FF2B5EF4-FFF2-40B4-BE49-F238E27FC236}">
                <a16:creationId xmlns:a16="http://schemas.microsoft.com/office/drawing/2014/main" id="{79553443-2C09-4770-989E-02DFC9820E09}"/>
              </a:ext>
            </a:extLst>
          </p:cNvPr>
          <p:cNvSpPr>
            <a:spLocks noGrp="1"/>
          </p:cNvSpPr>
          <p:nvPr>
            <p:ph type="body" sz="quarter" idx="34" hasCustomPrompt="1"/>
          </p:nvPr>
        </p:nvSpPr>
        <p:spPr>
          <a:xfrm>
            <a:off x="10661595" y="3221318"/>
            <a:ext cx="668419" cy="493776"/>
          </a:xfrm>
          <a:solidFill>
            <a:srgbClr val="E1F1EF"/>
          </a:solidFill>
        </p:spPr>
        <p:txBody>
          <a:bodyPr tIns="0" rIns="0" bIns="0" anchor="ctr">
            <a:normAutofit/>
          </a:bodyPr>
          <a:lstStyle>
            <a:lvl1pPr marL="0" indent="0" algn="ctr">
              <a:buNone/>
              <a:defRPr sz="1800" b="0"/>
            </a:lvl1pPr>
            <a:lvl2pPr marL="169862" indent="0">
              <a:buNone/>
              <a:defRPr/>
            </a:lvl2pPr>
          </a:lstStyle>
          <a:p>
            <a:pPr lvl="0"/>
            <a:r>
              <a:rPr lang="fr-CA" noProof="0"/>
              <a:t>#</a:t>
            </a:r>
          </a:p>
        </p:txBody>
      </p:sp>
      <p:sp>
        <p:nvSpPr>
          <p:cNvPr id="36" name="Number 5">
            <a:extLst>
              <a:ext uri="{FF2B5EF4-FFF2-40B4-BE49-F238E27FC236}">
                <a16:creationId xmlns:a16="http://schemas.microsoft.com/office/drawing/2014/main" id="{F2A14CD0-DB92-49CB-AB89-7BE6D5AB65E7}"/>
              </a:ext>
            </a:extLst>
          </p:cNvPr>
          <p:cNvSpPr>
            <a:spLocks noGrp="1"/>
          </p:cNvSpPr>
          <p:nvPr>
            <p:ph type="body" sz="quarter" idx="35" hasCustomPrompt="1"/>
          </p:nvPr>
        </p:nvSpPr>
        <p:spPr>
          <a:xfrm>
            <a:off x="10655828" y="3776123"/>
            <a:ext cx="668419" cy="493776"/>
          </a:xfrm>
          <a:solidFill>
            <a:srgbClr val="E1F1EF"/>
          </a:solidFill>
        </p:spPr>
        <p:txBody>
          <a:bodyPr tIns="0" rIns="0" bIns="0" anchor="ctr">
            <a:normAutofit/>
          </a:bodyPr>
          <a:lstStyle>
            <a:lvl1pPr marL="0" indent="0" algn="ctr">
              <a:buNone/>
              <a:defRPr sz="1800" b="0"/>
            </a:lvl1pPr>
            <a:lvl2pPr marL="169862" indent="0">
              <a:buNone/>
              <a:defRPr/>
            </a:lvl2pPr>
          </a:lstStyle>
          <a:p>
            <a:pPr lvl="0"/>
            <a:r>
              <a:rPr lang="fr-CA" noProof="0"/>
              <a:t>#</a:t>
            </a:r>
          </a:p>
        </p:txBody>
      </p:sp>
      <p:sp>
        <p:nvSpPr>
          <p:cNvPr id="37" name="Number 6">
            <a:extLst>
              <a:ext uri="{FF2B5EF4-FFF2-40B4-BE49-F238E27FC236}">
                <a16:creationId xmlns:a16="http://schemas.microsoft.com/office/drawing/2014/main" id="{42BA1660-FEF3-4A39-97F6-803C82252835}"/>
              </a:ext>
            </a:extLst>
          </p:cNvPr>
          <p:cNvSpPr>
            <a:spLocks noGrp="1"/>
          </p:cNvSpPr>
          <p:nvPr>
            <p:ph type="body" sz="quarter" idx="36" hasCustomPrompt="1"/>
          </p:nvPr>
        </p:nvSpPr>
        <p:spPr>
          <a:xfrm>
            <a:off x="10655828" y="4330928"/>
            <a:ext cx="668419" cy="493776"/>
          </a:xfrm>
          <a:solidFill>
            <a:srgbClr val="E1F1EF"/>
          </a:solidFill>
        </p:spPr>
        <p:txBody>
          <a:bodyPr tIns="0" rIns="0" bIns="0" anchor="ctr">
            <a:normAutofit/>
          </a:bodyPr>
          <a:lstStyle>
            <a:lvl1pPr marL="0" indent="0" algn="ctr">
              <a:buNone/>
              <a:defRPr sz="1800" b="0"/>
            </a:lvl1pPr>
            <a:lvl2pPr marL="169862" indent="0">
              <a:buNone/>
              <a:defRPr/>
            </a:lvl2pPr>
          </a:lstStyle>
          <a:p>
            <a:pPr lvl="0"/>
            <a:r>
              <a:rPr lang="fr-CA" noProof="0"/>
              <a:t>#</a:t>
            </a:r>
          </a:p>
        </p:txBody>
      </p:sp>
      <p:sp>
        <p:nvSpPr>
          <p:cNvPr id="38" name="Content 7">
            <a:extLst>
              <a:ext uri="{FF2B5EF4-FFF2-40B4-BE49-F238E27FC236}">
                <a16:creationId xmlns:a16="http://schemas.microsoft.com/office/drawing/2014/main" id="{F2226D67-B834-4042-930D-4965B721D7FA}"/>
              </a:ext>
            </a:extLst>
          </p:cNvPr>
          <p:cNvSpPr>
            <a:spLocks noGrp="1"/>
          </p:cNvSpPr>
          <p:nvPr>
            <p:ph type="body" sz="quarter" idx="37"/>
          </p:nvPr>
        </p:nvSpPr>
        <p:spPr>
          <a:xfrm>
            <a:off x="1546242" y="4879754"/>
            <a:ext cx="9109585" cy="488878"/>
          </a:xfrm>
          <a:solidFill>
            <a:srgbClr val="E1F1EF"/>
          </a:solidFill>
        </p:spPr>
        <p:txBody>
          <a:bodyPr lIns="91440"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a:lvl2pPr>
          </a:lstStyle>
          <a:p>
            <a:pPr lvl="0"/>
            <a:r>
              <a:rPr lang="fr-CA"/>
              <a:t>Cliquez pour modifier les styles du texte du masque</a:t>
            </a:r>
          </a:p>
        </p:txBody>
      </p:sp>
      <p:sp>
        <p:nvSpPr>
          <p:cNvPr id="39" name="Number 7">
            <a:extLst>
              <a:ext uri="{FF2B5EF4-FFF2-40B4-BE49-F238E27FC236}">
                <a16:creationId xmlns:a16="http://schemas.microsoft.com/office/drawing/2014/main" id="{F9FBF317-2A1D-4694-819E-76C8B900460A}"/>
              </a:ext>
            </a:extLst>
          </p:cNvPr>
          <p:cNvSpPr>
            <a:spLocks noGrp="1"/>
          </p:cNvSpPr>
          <p:nvPr>
            <p:ph type="body" sz="quarter" idx="38" hasCustomPrompt="1"/>
          </p:nvPr>
        </p:nvSpPr>
        <p:spPr>
          <a:xfrm>
            <a:off x="883590" y="4879755"/>
            <a:ext cx="662652" cy="487180"/>
          </a:xfrm>
          <a:solidFill>
            <a:schemeClr val="accent1">
              <a:lumMod val="75000"/>
            </a:schemeClr>
          </a:solidFill>
        </p:spPr>
        <p:txBody>
          <a:bodyPr tIns="0" rIns="0" bIns="0" anchor="ctr">
            <a:normAutofit/>
          </a:bodyPr>
          <a:lstStyle>
            <a:lvl1pPr marL="0" indent="0" algn="ctr">
              <a:buNone/>
              <a:defRPr sz="1800" b="1">
                <a:solidFill>
                  <a:schemeClr val="bg1"/>
                </a:solidFill>
              </a:defRPr>
            </a:lvl1pPr>
            <a:lvl2pPr marL="169862" indent="0">
              <a:buNone/>
              <a:defRPr/>
            </a:lvl2pPr>
          </a:lstStyle>
          <a:p>
            <a:pPr lvl="0"/>
            <a:r>
              <a:rPr lang="fr-CA" noProof="0"/>
              <a:t>#</a:t>
            </a:r>
          </a:p>
        </p:txBody>
      </p:sp>
      <p:sp>
        <p:nvSpPr>
          <p:cNvPr id="40" name="Content 8">
            <a:extLst>
              <a:ext uri="{FF2B5EF4-FFF2-40B4-BE49-F238E27FC236}">
                <a16:creationId xmlns:a16="http://schemas.microsoft.com/office/drawing/2014/main" id="{348D053E-0C6F-4DDE-BCC6-C062D12030B4}"/>
              </a:ext>
            </a:extLst>
          </p:cNvPr>
          <p:cNvSpPr>
            <a:spLocks noGrp="1"/>
          </p:cNvSpPr>
          <p:nvPr>
            <p:ph type="body" sz="quarter" idx="39"/>
          </p:nvPr>
        </p:nvSpPr>
        <p:spPr>
          <a:xfrm>
            <a:off x="1546242" y="5440536"/>
            <a:ext cx="9109585" cy="488878"/>
          </a:xfrm>
          <a:solidFill>
            <a:srgbClr val="E1F1EF"/>
          </a:solidFill>
        </p:spPr>
        <p:txBody>
          <a:bodyPr lIns="91440" tIns="0" rIns="0" bIns="0" anchor="ctr"/>
          <a:lstStyle>
            <a:lvl1pPr marL="0" indent="0">
              <a:spcBef>
                <a:spcPts val="200"/>
              </a:spcBef>
              <a:spcAft>
                <a:spcPts val="0"/>
              </a:spcAft>
              <a:buFont typeface="Arial" panose="020B0604020202020204" pitchFamily="34" charset="0"/>
              <a:buNone/>
              <a:defRPr sz="1800" b="0"/>
            </a:lvl1pPr>
            <a:lvl2pPr marL="0" indent="0">
              <a:spcBef>
                <a:spcPts val="0"/>
              </a:spcBef>
              <a:spcAft>
                <a:spcPts val="0"/>
              </a:spcAft>
              <a:buFont typeface="Arial" panose="020B0604020202020204" pitchFamily="34" charset="0"/>
              <a:buNone/>
              <a:defRPr sz="1800" b="0" baseline="0"/>
            </a:lvl2pPr>
          </a:lstStyle>
          <a:p>
            <a:pPr lvl="0"/>
            <a:r>
              <a:rPr lang="fr-CA"/>
              <a:t>Cliquez pour modifier les styles du texte du masque</a:t>
            </a:r>
          </a:p>
        </p:txBody>
      </p:sp>
      <p:sp>
        <p:nvSpPr>
          <p:cNvPr id="41" name="Number 8">
            <a:extLst>
              <a:ext uri="{FF2B5EF4-FFF2-40B4-BE49-F238E27FC236}">
                <a16:creationId xmlns:a16="http://schemas.microsoft.com/office/drawing/2014/main" id="{E8888BCC-B4C7-4E7F-9FA1-78158C2F579A}"/>
              </a:ext>
            </a:extLst>
          </p:cNvPr>
          <p:cNvSpPr>
            <a:spLocks noGrp="1"/>
          </p:cNvSpPr>
          <p:nvPr>
            <p:ph type="body" sz="quarter" idx="40" hasCustomPrompt="1"/>
          </p:nvPr>
        </p:nvSpPr>
        <p:spPr>
          <a:xfrm>
            <a:off x="883590" y="5440537"/>
            <a:ext cx="662652" cy="487180"/>
          </a:xfrm>
          <a:solidFill>
            <a:schemeClr val="accent1">
              <a:lumMod val="75000"/>
            </a:schemeClr>
          </a:solidFill>
        </p:spPr>
        <p:txBody>
          <a:bodyPr tIns="0" rIns="0" bIns="0" anchor="ctr">
            <a:normAutofit/>
          </a:bodyPr>
          <a:lstStyle>
            <a:lvl1pPr marL="0" indent="0" algn="ctr">
              <a:buNone/>
              <a:defRPr sz="1800" b="1">
                <a:solidFill>
                  <a:schemeClr val="bg1"/>
                </a:solidFill>
              </a:defRPr>
            </a:lvl1pPr>
            <a:lvl2pPr marL="169862" indent="0">
              <a:buNone/>
              <a:defRPr/>
            </a:lvl2pPr>
          </a:lstStyle>
          <a:p>
            <a:pPr lvl="0"/>
            <a:r>
              <a:rPr lang="fr-CA" noProof="0"/>
              <a:t>#</a:t>
            </a:r>
          </a:p>
        </p:txBody>
      </p:sp>
      <p:sp>
        <p:nvSpPr>
          <p:cNvPr id="42" name="Number 7">
            <a:extLst>
              <a:ext uri="{FF2B5EF4-FFF2-40B4-BE49-F238E27FC236}">
                <a16:creationId xmlns:a16="http://schemas.microsoft.com/office/drawing/2014/main" id="{094D5A12-7EC8-45AC-86CB-6C870FFA899D}"/>
              </a:ext>
            </a:extLst>
          </p:cNvPr>
          <p:cNvSpPr>
            <a:spLocks noGrp="1"/>
          </p:cNvSpPr>
          <p:nvPr>
            <p:ph type="body" sz="quarter" idx="41" hasCustomPrompt="1"/>
          </p:nvPr>
        </p:nvSpPr>
        <p:spPr>
          <a:xfrm>
            <a:off x="10661595" y="4885733"/>
            <a:ext cx="668419" cy="493776"/>
          </a:xfrm>
          <a:solidFill>
            <a:srgbClr val="E1F1EF"/>
          </a:solidFill>
        </p:spPr>
        <p:txBody>
          <a:bodyPr tIns="0" rIns="0" bIns="0" anchor="ctr">
            <a:normAutofit/>
          </a:bodyPr>
          <a:lstStyle>
            <a:lvl1pPr marL="0" indent="0" algn="ctr">
              <a:buNone/>
              <a:defRPr sz="1800" b="0"/>
            </a:lvl1pPr>
            <a:lvl2pPr marL="169862" indent="0">
              <a:buNone/>
              <a:defRPr/>
            </a:lvl2pPr>
          </a:lstStyle>
          <a:p>
            <a:pPr lvl="0"/>
            <a:r>
              <a:rPr lang="fr-CA" noProof="0"/>
              <a:t>#</a:t>
            </a:r>
          </a:p>
        </p:txBody>
      </p:sp>
      <p:sp>
        <p:nvSpPr>
          <p:cNvPr id="43" name="Number 8">
            <a:extLst>
              <a:ext uri="{FF2B5EF4-FFF2-40B4-BE49-F238E27FC236}">
                <a16:creationId xmlns:a16="http://schemas.microsoft.com/office/drawing/2014/main" id="{49259BA1-C1C8-49DC-8661-8D7784E88BE6}"/>
              </a:ext>
            </a:extLst>
          </p:cNvPr>
          <p:cNvSpPr>
            <a:spLocks noGrp="1"/>
          </p:cNvSpPr>
          <p:nvPr>
            <p:ph type="body" sz="quarter" idx="42" hasCustomPrompt="1"/>
          </p:nvPr>
        </p:nvSpPr>
        <p:spPr>
          <a:xfrm>
            <a:off x="10661595" y="5440536"/>
            <a:ext cx="668419" cy="493776"/>
          </a:xfrm>
          <a:solidFill>
            <a:srgbClr val="E1F1EF"/>
          </a:solidFill>
        </p:spPr>
        <p:txBody>
          <a:bodyPr tIns="0" rIns="0" bIns="0" anchor="ctr">
            <a:normAutofit/>
          </a:bodyPr>
          <a:lstStyle>
            <a:lvl1pPr marL="0" indent="0" algn="ctr">
              <a:buNone/>
              <a:defRPr sz="1800" b="0"/>
            </a:lvl1pPr>
            <a:lvl2pPr marL="169862" indent="0">
              <a:buNone/>
              <a:defRPr/>
            </a:lvl2pPr>
          </a:lstStyle>
          <a:p>
            <a:pPr lvl="0"/>
            <a:r>
              <a:rPr lang="fr-CA" noProof="0"/>
              <a:t>#</a:t>
            </a:r>
          </a:p>
        </p:txBody>
      </p:sp>
      <p:sp>
        <p:nvSpPr>
          <p:cNvPr id="45" name="Content placeholder" hidden="1">
            <a:extLst>
              <a:ext uri="{FF2B5EF4-FFF2-40B4-BE49-F238E27FC236}">
                <a16:creationId xmlns:a16="http://schemas.microsoft.com/office/drawing/2014/main" id="{9C17EFAC-7397-44B8-A51A-D8960339986C}"/>
              </a:ext>
            </a:extLst>
          </p:cNvPr>
          <p:cNvSpPr/>
          <p:nvPr userDrawn="1">
            <p:custDataLst>
              <p:tags r:id="rId1"/>
            </p:custDataLst>
          </p:nvPr>
        </p:nvSpPr>
        <p:spPr>
          <a:xfrm>
            <a:off x="877823" y="155733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31" name="Pastille CDPQ noire placeholder" hidden="1">
            <a:extLst>
              <a:ext uri="{FF2B5EF4-FFF2-40B4-BE49-F238E27FC236}">
                <a16:creationId xmlns:a16="http://schemas.microsoft.com/office/drawing/2014/main" id="{2AF6873A-053E-46D2-8979-954827ED167E}"/>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58130495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apositive de section_1">
    <p:bg>
      <p:bgPr>
        <a:solidFill>
          <a:schemeClr val="accent1">
            <a:lumMod val="75000"/>
          </a:schemeClr>
        </a:solidFill>
        <a:effectLst/>
      </p:bgPr>
    </p:bg>
    <p:spTree>
      <p:nvGrpSpPr>
        <p:cNvPr id="1" name=""/>
        <p:cNvGrpSpPr/>
        <p:nvPr/>
      </p:nvGrpSpPr>
      <p:grpSpPr>
        <a:xfrm>
          <a:off x="0" y="0"/>
          <a:ext cx="0" cy="0"/>
          <a:chOff x="0" y="0"/>
          <a:chExt cx="0" cy="0"/>
        </a:xfrm>
      </p:grpSpPr>
      <p:pic>
        <p:nvPicPr>
          <p:cNvPr id="7" name="CDPQ Logo blanc">
            <a:extLst>
              <a:ext uri="{FF2B5EF4-FFF2-40B4-BE49-F238E27FC236}">
                <a16:creationId xmlns:a16="http://schemas.microsoft.com/office/drawing/2014/main" id="{C19D624A-13CC-FA48-8434-EC916ECB81BB}"/>
              </a:ext>
            </a:extLst>
          </p:cNvPr>
          <p:cNvPicPr>
            <a:picLocks noChangeAspect="1"/>
          </p:cNvPicPr>
          <p:nvPr userDrawn="1"/>
        </p:nvPicPr>
        <p:blipFill>
          <a:blip r:embed="rId4"/>
          <a:stretch>
            <a:fillRect/>
          </a:stretch>
        </p:blipFill>
        <p:spPr>
          <a:xfrm>
            <a:off x="644434" y="205200"/>
            <a:ext cx="2253659" cy="1054637"/>
          </a:xfrm>
          <a:prstGeom prst="rect">
            <a:avLst/>
          </a:prstGeom>
        </p:spPr>
      </p:pic>
      <p:sp>
        <p:nvSpPr>
          <p:cNvPr id="11" name="Title">
            <a:extLst>
              <a:ext uri="{FF2B5EF4-FFF2-40B4-BE49-F238E27FC236}">
                <a16:creationId xmlns:a16="http://schemas.microsoft.com/office/drawing/2014/main" id="{3EFD8FCB-7CE1-1A45-9A23-E2D38A6E1264}"/>
              </a:ext>
            </a:extLst>
          </p:cNvPr>
          <p:cNvSpPr>
            <a:spLocks noGrp="1"/>
          </p:cNvSpPr>
          <p:nvPr>
            <p:ph type="title"/>
          </p:nvPr>
        </p:nvSpPr>
        <p:spPr>
          <a:xfrm>
            <a:off x="873211" y="2173580"/>
            <a:ext cx="5760000" cy="4438354"/>
          </a:xfrm>
        </p:spPr>
        <p:txBody>
          <a:bodyPr vert="horz" anchor="t">
            <a:noAutofit/>
          </a:bodyPr>
          <a:lstStyle>
            <a:lvl1pPr algn="l">
              <a:defRPr sz="3600">
                <a:solidFill>
                  <a:schemeClr val="bg1"/>
                </a:solidFill>
              </a:defRPr>
            </a:lvl1pPr>
          </a:lstStyle>
          <a:p>
            <a:r>
              <a:rPr lang="fr-CA"/>
              <a:t>Modifier le style du titre</a:t>
            </a:r>
          </a:p>
        </p:txBody>
      </p:sp>
      <p:cxnSp>
        <p:nvCxnSpPr>
          <p:cNvPr id="10" name="Connecteur droit 9">
            <a:extLst>
              <a:ext uri="{FF2B5EF4-FFF2-40B4-BE49-F238E27FC236}">
                <a16:creationId xmlns:a16="http://schemas.microsoft.com/office/drawing/2014/main" id="{0A255F05-8811-FD49-9D30-1EB0A514D03B}"/>
              </a:ext>
            </a:extLst>
          </p:cNvPr>
          <p:cNvCxnSpPr>
            <a:cxnSpLocks/>
          </p:cNvCxnSpPr>
          <p:nvPr userDrawn="1"/>
        </p:nvCxnSpPr>
        <p:spPr>
          <a:xfrm>
            <a:off x="7608152" y="1391425"/>
            <a:ext cx="0" cy="5466494"/>
          </a:xfrm>
          <a:prstGeom prst="line">
            <a:avLst/>
          </a:prstGeom>
          <a:ln w="889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52CC932-CE00-3F4C-B35F-80ECEB24CF32}"/>
              </a:ext>
            </a:extLst>
          </p:cNvPr>
          <p:cNvCxnSpPr>
            <a:cxnSpLocks/>
          </p:cNvCxnSpPr>
          <p:nvPr userDrawn="1"/>
        </p:nvCxnSpPr>
        <p:spPr>
          <a:xfrm>
            <a:off x="1" y="1391425"/>
            <a:ext cx="12191153" cy="0"/>
          </a:xfrm>
          <a:prstGeom prst="line">
            <a:avLst/>
          </a:prstGeom>
          <a:ln w="889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hidden="1">
            <a:extLst>
              <a:ext uri="{FF2B5EF4-FFF2-40B4-BE49-F238E27FC236}">
                <a16:creationId xmlns:a16="http://schemas.microsoft.com/office/drawing/2014/main" id="{C6CEE362-F410-48B8-BFF6-E9EA048C10F8}"/>
              </a:ext>
            </a:extLst>
          </p:cNvPr>
          <p:cNvSpPr/>
          <p:nvPr userDrawn="1">
            <p:custDataLst>
              <p:tags r:id="rId1"/>
            </p:custDataLst>
          </p:nvPr>
        </p:nvSpPr>
        <p:spPr>
          <a:xfrm>
            <a:off x="873209" y="1557346"/>
            <a:ext cx="4989224" cy="5054593"/>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9" name="Logo placeholder" hidden="1">
            <a:extLst>
              <a:ext uri="{FF2B5EF4-FFF2-40B4-BE49-F238E27FC236}">
                <a16:creationId xmlns:a16="http://schemas.microsoft.com/office/drawing/2014/main" id="{29252D37-316F-40B3-8FD5-8C252B32DAF5}"/>
              </a:ext>
            </a:extLst>
          </p:cNvPr>
          <p:cNvSpPr/>
          <p:nvPr userDrawn="1">
            <p:custDataLst>
              <p:tags r:id="rId2"/>
            </p:custDataLst>
          </p:nvPr>
        </p:nvSpPr>
        <p:spPr>
          <a:xfrm>
            <a:off x="644437" y="217586"/>
            <a:ext cx="2318399" cy="813696"/>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grpSp>
        <p:nvGrpSpPr>
          <p:cNvPr id="14" name="Groupe 13">
            <a:extLst>
              <a:ext uri="{FF2B5EF4-FFF2-40B4-BE49-F238E27FC236}">
                <a16:creationId xmlns:a16="http://schemas.microsoft.com/office/drawing/2014/main" id="{552A80C3-6737-7A70-6460-1D77222B93E5}"/>
              </a:ext>
            </a:extLst>
          </p:cNvPr>
          <p:cNvGrpSpPr>
            <a:grpSpLocks noChangeAspect="1"/>
          </p:cNvGrpSpPr>
          <p:nvPr userDrawn="1"/>
        </p:nvGrpSpPr>
        <p:grpSpPr>
          <a:xfrm>
            <a:off x="7613965" y="1392679"/>
            <a:ext cx="4566206" cy="5468400"/>
            <a:chOff x="1708727" y="6369999"/>
            <a:chExt cx="5726545" cy="6858000"/>
          </a:xfrm>
        </p:grpSpPr>
        <p:sp>
          <p:nvSpPr>
            <p:cNvPr id="15" name="Forme libre : forme 22">
              <a:extLst>
                <a:ext uri="{FF2B5EF4-FFF2-40B4-BE49-F238E27FC236}">
                  <a16:creationId xmlns:a16="http://schemas.microsoft.com/office/drawing/2014/main" id="{13D60D6C-446E-BA0F-886A-36F0810C1FF0}"/>
                </a:ext>
              </a:extLst>
            </p:cNvPr>
            <p:cNvSpPr/>
            <p:nvPr/>
          </p:nvSpPr>
          <p:spPr>
            <a:xfrm>
              <a:off x="4006273" y="6369999"/>
              <a:ext cx="3428999" cy="6858000"/>
            </a:xfrm>
            <a:custGeom>
              <a:avLst/>
              <a:gdLst>
                <a:gd name="connsiteX0" fmla="*/ 3429000 w 3428999"/>
                <a:gd name="connsiteY0" fmla="*/ 6858000 h 6858000"/>
                <a:gd name="connsiteX1" fmla="*/ 0 w 3428999"/>
                <a:gd name="connsiteY1" fmla="*/ 3429000 h 6858000"/>
                <a:gd name="connsiteX2" fmla="*/ 3429000 w 3428999"/>
                <a:gd name="connsiteY2" fmla="*/ 0 h 6858000"/>
              </a:gdLst>
              <a:ahLst/>
              <a:cxnLst>
                <a:cxn ang="0">
                  <a:pos x="connsiteX0" y="connsiteY0"/>
                </a:cxn>
                <a:cxn ang="0">
                  <a:pos x="connsiteX1" y="connsiteY1"/>
                </a:cxn>
                <a:cxn ang="0">
                  <a:pos x="connsiteX2" y="connsiteY2"/>
                </a:cxn>
              </a:cxnLst>
              <a:rect l="l" t="t" r="r" b="b"/>
              <a:pathLst>
                <a:path w="3428999" h="6858000">
                  <a:moveTo>
                    <a:pt x="3429000" y="6858000"/>
                  </a:moveTo>
                  <a:cubicBezTo>
                    <a:pt x="1535238" y="6858000"/>
                    <a:pt x="0" y="5322763"/>
                    <a:pt x="0" y="3429000"/>
                  </a:cubicBezTo>
                  <a:cubicBezTo>
                    <a:pt x="0" y="1535238"/>
                    <a:pt x="1535238" y="0"/>
                    <a:pt x="3429000" y="0"/>
                  </a:cubicBezTo>
                  <a:close/>
                </a:path>
              </a:pathLst>
            </a:custGeom>
            <a:noFill/>
            <a:ln w="8890" cap="flat">
              <a:solidFill>
                <a:schemeClr val="bg1"/>
              </a:solidFill>
              <a:prstDash val="solid"/>
              <a:miter/>
            </a:ln>
          </p:spPr>
          <p:txBody>
            <a:bodyPr rtlCol="0" anchor="ctr"/>
            <a:lstStyle/>
            <a:p>
              <a:endParaRPr lang="en-US"/>
            </a:p>
          </p:txBody>
        </p:sp>
        <p:sp>
          <p:nvSpPr>
            <p:cNvPr id="16" name="Forme libre : forme 23">
              <a:extLst>
                <a:ext uri="{FF2B5EF4-FFF2-40B4-BE49-F238E27FC236}">
                  <a16:creationId xmlns:a16="http://schemas.microsoft.com/office/drawing/2014/main" id="{5AEDCEA8-AE10-310B-6254-23379ED74E27}"/>
                </a:ext>
              </a:extLst>
            </p:cNvPr>
            <p:cNvSpPr/>
            <p:nvPr/>
          </p:nvSpPr>
          <p:spPr>
            <a:xfrm>
              <a:off x="1708727" y="6369999"/>
              <a:ext cx="3428999" cy="6858000"/>
            </a:xfrm>
            <a:custGeom>
              <a:avLst/>
              <a:gdLst>
                <a:gd name="connsiteX0" fmla="*/ 3429000 w 3428999"/>
                <a:gd name="connsiteY0" fmla="*/ 6858000 h 6858000"/>
                <a:gd name="connsiteX1" fmla="*/ 0 w 3428999"/>
                <a:gd name="connsiteY1" fmla="*/ 3429000 h 6858000"/>
                <a:gd name="connsiteX2" fmla="*/ 3429000 w 3428999"/>
                <a:gd name="connsiteY2" fmla="*/ 0 h 6858000"/>
              </a:gdLst>
              <a:ahLst/>
              <a:cxnLst>
                <a:cxn ang="0">
                  <a:pos x="connsiteX0" y="connsiteY0"/>
                </a:cxn>
                <a:cxn ang="0">
                  <a:pos x="connsiteX1" y="connsiteY1"/>
                </a:cxn>
                <a:cxn ang="0">
                  <a:pos x="connsiteX2" y="connsiteY2"/>
                </a:cxn>
              </a:cxnLst>
              <a:rect l="l" t="t" r="r" b="b"/>
              <a:pathLst>
                <a:path w="3428999" h="6858000">
                  <a:moveTo>
                    <a:pt x="3429000" y="6858000"/>
                  </a:moveTo>
                  <a:cubicBezTo>
                    <a:pt x="1535238" y="6858000"/>
                    <a:pt x="0" y="5322763"/>
                    <a:pt x="0" y="3429000"/>
                  </a:cubicBezTo>
                  <a:cubicBezTo>
                    <a:pt x="0" y="1535238"/>
                    <a:pt x="1535238" y="0"/>
                    <a:pt x="3429000" y="0"/>
                  </a:cubicBezTo>
                  <a:close/>
                </a:path>
              </a:pathLst>
            </a:custGeom>
            <a:noFill/>
            <a:ln w="8890" cap="flat">
              <a:solidFill>
                <a:schemeClr val="bg1"/>
              </a:solidFill>
              <a:prstDash val="solid"/>
              <a:miter/>
            </a:ln>
          </p:spPr>
          <p:txBody>
            <a:bodyPr rtlCol="0" anchor="ctr"/>
            <a:lstStyle/>
            <a:p>
              <a:endParaRPr lang="en-US"/>
            </a:p>
          </p:txBody>
        </p:sp>
      </p:grpSp>
    </p:spTree>
    <p:extLst>
      <p:ext uri="{BB962C8B-B14F-4D97-AF65-F5344CB8AC3E}">
        <p14:creationId xmlns:p14="http://schemas.microsoft.com/office/powerpoint/2010/main" val="351219044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apositive de section_2">
    <p:bg>
      <p:bgPr>
        <a:solidFill>
          <a:srgbClr val="E1F1EF"/>
        </a:solid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3EFD8FCB-7CE1-1A45-9A23-E2D38A6E1264}"/>
              </a:ext>
            </a:extLst>
          </p:cNvPr>
          <p:cNvSpPr>
            <a:spLocks noGrp="1"/>
          </p:cNvSpPr>
          <p:nvPr>
            <p:ph type="title"/>
            <p:custDataLst>
              <p:tags r:id="rId1"/>
            </p:custDataLst>
          </p:nvPr>
        </p:nvSpPr>
        <p:spPr>
          <a:xfrm>
            <a:off x="873211" y="2173580"/>
            <a:ext cx="5760000" cy="4438354"/>
          </a:xfrm>
        </p:spPr>
        <p:txBody>
          <a:bodyPr vert="horz" anchor="t">
            <a:noAutofit/>
          </a:bodyPr>
          <a:lstStyle>
            <a:lvl1pPr algn="l">
              <a:defRPr sz="3600"/>
            </a:lvl1pPr>
          </a:lstStyle>
          <a:p>
            <a:r>
              <a:rPr lang="fr-CA"/>
              <a:t>Modifier le style du titre</a:t>
            </a:r>
          </a:p>
        </p:txBody>
      </p:sp>
      <p:cxnSp>
        <p:nvCxnSpPr>
          <p:cNvPr id="12" name="Connecteur droit 11">
            <a:extLst>
              <a:ext uri="{FF2B5EF4-FFF2-40B4-BE49-F238E27FC236}">
                <a16:creationId xmlns:a16="http://schemas.microsoft.com/office/drawing/2014/main" id="{43E5BF78-0316-8D40-BD70-9939359B4BA2}"/>
              </a:ext>
            </a:extLst>
          </p:cNvPr>
          <p:cNvCxnSpPr>
            <a:cxnSpLocks/>
          </p:cNvCxnSpPr>
          <p:nvPr userDrawn="1"/>
        </p:nvCxnSpPr>
        <p:spPr>
          <a:xfrm>
            <a:off x="1" y="1388838"/>
            <a:ext cx="12191153"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placeholder" hidden="1">
            <a:extLst>
              <a:ext uri="{FF2B5EF4-FFF2-40B4-BE49-F238E27FC236}">
                <a16:creationId xmlns:a16="http://schemas.microsoft.com/office/drawing/2014/main" id="{9FF04CAD-1FBD-44B0-863D-58CEA624AA57}"/>
              </a:ext>
            </a:extLst>
          </p:cNvPr>
          <p:cNvSpPr/>
          <p:nvPr userDrawn="1">
            <p:custDataLst>
              <p:tags r:id="rId2"/>
            </p:custDataLst>
          </p:nvPr>
        </p:nvSpPr>
        <p:spPr>
          <a:xfrm>
            <a:off x="873209" y="1557346"/>
            <a:ext cx="4989224" cy="5054593"/>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3" name="Logo placeholder" hidden="1">
            <a:extLst>
              <a:ext uri="{FF2B5EF4-FFF2-40B4-BE49-F238E27FC236}">
                <a16:creationId xmlns:a16="http://schemas.microsoft.com/office/drawing/2014/main" id="{B12461FB-F698-4A5B-B97D-4A82EF7AB3BE}"/>
              </a:ext>
            </a:extLst>
          </p:cNvPr>
          <p:cNvSpPr/>
          <p:nvPr userDrawn="1">
            <p:custDataLst>
              <p:tags r:id="rId3"/>
            </p:custDataLst>
          </p:nvPr>
        </p:nvSpPr>
        <p:spPr>
          <a:xfrm>
            <a:off x="644437" y="217586"/>
            <a:ext cx="2318399" cy="813696"/>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pic>
        <p:nvPicPr>
          <p:cNvPr id="15" name="CDPQ">
            <a:extLst>
              <a:ext uri="{FF2B5EF4-FFF2-40B4-BE49-F238E27FC236}">
                <a16:creationId xmlns:a16="http://schemas.microsoft.com/office/drawing/2014/main" id="{F79A6707-586A-350D-391F-634D9F4675B2}"/>
              </a:ext>
            </a:extLst>
          </p:cNvPr>
          <p:cNvPicPr>
            <a:picLocks noChangeAspect="1"/>
          </p:cNvPicPr>
          <p:nvPr userDrawn="1">
            <p:custDataLst>
              <p:tags r:id="rId4"/>
            </p:custDataLst>
          </p:nvPr>
        </p:nvPicPr>
        <p:blipFill>
          <a:blip r:embed="rId6">
            <a:extLst>
              <a:ext uri="{96DAC541-7B7A-43D3-8B79-37D633B846F1}">
                <asvg:svgBlip xmlns:asvg="http://schemas.microsoft.com/office/drawing/2016/SVG/main" r:embed="rId7"/>
              </a:ext>
            </a:extLst>
          </a:blip>
          <a:stretch>
            <a:fillRect/>
          </a:stretch>
        </p:blipFill>
        <p:spPr>
          <a:xfrm>
            <a:off x="635054" y="208180"/>
            <a:ext cx="2273199" cy="1056321"/>
          </a:xfrm>
          <a:prstGeom prst="rect">
            <a:avLst/>
          </a:prstGeom>
        </p:spPr>
      </p:pic>
      <p:cxnSp>
        <p:nvCxnSpPr>
          <p:cNvPr id="16" name="Connecteur droit 15">
            <a:extLst>
              <a:ext uri="{FF2B5EF4-FFF2-40B4-BE49-F238E27FC236}">
                <a16:creationId xmlns:a16="http://schemas.microsoft.com/office/drawing/2014/main" id="{3E0C7777-774D-C992-2C90-8AECE47BDBFC}"/>
              </a:ext>
            </a:extLst>
          </p:cNvPr>
          <p:cNvCxnSpPr>
            <a:cxnSpLocks/>
          </p:cNvCxnSpPr>
          <p:nvPr userDrawn="1"/>
        </p:nvCxnSpPr>
        <p:spPr>
          <a:xfrm>
            <a:off x="7618312" y="1391425"/>
            <a:ext cx="0" cy="54664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e 16">
            <a:extLst>
              <a:ext uri="{FF2B5EF4-FFF2-40B4-BE49-F238E27FC236}">
                <a16:creationId xmlns:a16="http://schemas.microsoft.com/office/drawing/2014/main" id="{E0681E21-47D8-8AAA-DCB2-8D5FE7FA3EE8}"/>
              </a:ext>
            </a:extLst>
          </p:cNvPr>
          <p:cNvGrpSpPr>
            <a:grpSpLocks noChangeAspect="1"/>
          </p:cNvGrpSpPr>
          <p:nvPr userDrawn="1"/>
        </p:nvGrpSpPr>
        <p:grpSpPr>
          <a:xfrm>
            <a:off x="7624125" y="1392679"/>
            <a:ext cx="4566206" cy="5468400"/>
            <a:chOff x="1708727" y="6369999"/>
            <a:chExt cx="5726545" cy="6858000"/>
          </a:xfrm>
        </p:grpSpPr>
        <p:sp>
          <p:nvSpPr>
            <p:cNvPr id="18" name="Forme libre : forme 22">
              <a:extLst>
                <a:ext uri="{FF2B5EF4-FFF2-40B4-BE49-F238E27FC236}">
                  <a16:creationId xmlns:a16="http://schemas.microsoft.com/office/drawing/2014/main" id="{B7A056BE-25FB-4764-EFFB-DD095E406DF4}"/>
                </a:ext>
              </a:extLst>
            </p:cNvPr>
            <p:cNvSpPr/>
            <p:nvPr/>
          </p:nvSpPr>
          <p:spPr>
            <a:xfrm>
              <a:off x="4006273" y="6369999"/>
              <a:ext cx="3428999" cy="6858000"/>
            </a:xfrm>
            <a:custGeom>
              <a:avLst/>
              <a:gdLst>
                <a:gd name="connsiteX0" fmla="*/ 3429000 w 3428999"/>
                <a:gd name="connsiteY0" fmla="*/ 6858000 h 6858000"/>
                <a:gd name="connsiteX1" fmla="*/ 0 w 3428999"/>
                <a:gd name="connsiteY1" fmla="*/ 3429000 h 6858000"/>
                <a:gd name="connsiteX2" fmla="*/ 3429000 w 3428999"/>
                <a:gd name="connsiteY2" fmla="*/ 0 h 6858000"/>
              </a:gdLst>
              <a:ahLst/>
              <a:cxnLst>
                <a:cxn ang="0">
                  <a:pos x="connsiteX0" y="connsiteY0"/>
                </a:cxn>
                <a:cxn ang="0">
                  <a:pos x="connsiteX1" y="connsiteY1"/>
                </a:cxn>
                <a:cxn ang="0">
                  <a:pos x="connsiteX2" y="connsiteY2"/>
                </a:cxn>
              </a:cxnLst>
              <a:rect l="l" t="t" r="r" b="b"/>
              <a:pathLst>
                <a:path w="3428999" h="6858000">
                  <a:moveTo>
                    <a:pt x="3429000" y="6858000"/>
                  </a:moveTo>
                  <a:cubicBezTo>
                    <a:pt x="1535238" y="6858000"/>
                    <a:pt x="0" y="5322763"/>
                    <a:pt x="0" y="3429000"/>
                  </a:cubicBezTo>
                  <a:cubicBezTo>
                    <a:pt x="0" y="1535238"/>
                    <a:pt x="1535238" y="0"/>
                    <a:pt x="3429000" y="0"/>
                  </a:cubicBezTo>
                  <a:close/>
                </a:path>
              </a:pathLst>
            </a:custGeom>
            <a:noFill/>
            <a:ln w="6350" cap="flat">
              <a:solidFill>
                <a:schemeClr val="tx1"/>
              </a:solidFill>
              <a:prstDash val="solid"/>
              <a:miter/>
            </a:ln>
          </p:spPr>
          <p:txBody>
            <a:bodyPr rtlCol="0" anchor="ctr"/>
            <a:lstStyle/>
            <a:p>
              <a:endParaRPr lang="en-US"/>
            </a:p>
          </p:txBody>
        </p:sp>
        <p:sp>
          <p:nvSpPr>
            <p:cNvPr id="19" name="Forme libre : forme 23">
              <a:extLst>
                <a:ext uri="{FF2B5EF4-FFF2-40B4-BE49-F238E27FC236}">
                  <a16:creationId xmlns:a16="http://schemas.microsoft.com/office/drawing/2014/main" id="{11D2B8F5-6A36-EB38-9FF2-859C6684993B}"/>
                </a:ext>
              </a:extLst>
            </p:cNvPr>
            <p:cNvSpPr/>
            <p:nvPr/>
          </p:nvSpPr>
          <p:spPr>
            <a:xfrm>
              <a:off x="1708727" y="6369999"/>
              <a:ext cx="3428999" cy="6858000"/>
            </a:xfrm>
            <a:custGeom>
              <a:avLst/>
              <a:gdLst>
                <a:gd name="connsiteX0" fmla="*/ 3429000 w 3428999"/>
                <a:gd name="connsiteY0" fmla="*/ 6858000 h 6858000"/>
                <a:gd name="connsiteX1" fmla="*/ 0 w 3428999"/>
                <a:gd name="connsiteY1" fmla="*/ 3429000 h 6858000"/>
                <a:gd name="connsiteX2" fmla="*/ 3429000 w 3428999"/>
                <a:gd name="connsiteY2" fmla="*/ 0 h 6858000"/>
              </a:gdLst>
              <a:ahLst/>
              <a:cxnLst>
                <a:cxn ang="0">
                  <a:pos x="connsiteX0" y="connsiteY0"/>
                </a:cxn>
                <a:cxn ang="0">
                  <a:pos x="connsiteX1" y="connsiteY1"/>
                </a:cxn>
                <a:cxn ang="0">
                  <a:pos x="connsiteX2" y="connsiteY2"/>
                </a:cxn>
              </a:cxnLst>
              <a:rect l="l" t="t" r="r" b="b"/>
              <a:pathLst>
                <a:path w="3428999" h="6858000">
                  <a:moveTo>
                    <a:pt x="3429000" y="6858000"/>
                  </a:moveTo>
                  <a:cubicBezTo>
                    <a:pt x="1535238" y="6858000"/>
                    <a:pt x="0" y="5322763"/>
                    <a:pt x="0" y="3429000"/>
                  </a:cubicBezTo>
                  <a:cubicBezTo>
                    <a:pt x="0" y="1535238"/>
                    <a:pt x="1535238" y="0"/>
                    <a:pt x="3429000" y="0"/>
                  </a:cubicBezTo>
                  <a:close/>
                </a:path>
              </a:pathLst>
            </a:custGeom>
            <a:noFill/>
            <a:ln w="6350" cap="flat">
              <a:solidFill>
                <a:schemeClr val="tx1"/>
              </a:solidFill>
              <a:prstDash val="solid"/>
              <a:miter/>
            </a:ln>
          </p:spPr>
          <p:txBody>
            <a:bodyPr rtlCol="0" anchor="ctr"/>
            <a:lstStyle/>
            <a:p>
              <a:endParaRPr lang="en-US"/>
            </a:p>
          </p:txBody>
        </p:sp>
      </p:grpSp>
    </p:spTree>
    <p:extLst>
      <p:ext uri="{BB962C8B-B14F-4D97-AF65-F5344CB8AC3E}">
        <p14:creationId xmlns:p14="http://schemas.microsoft.com/office/powerpoint/2010/main" val="164549073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apositive de section_3">
    <p:bg>
      <p:bgPr>
        <a:solidFill>
          <a:srgbClr val="E5F3FB"/>
        </a:solid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3EFD8FCB-7CE1-1A45-9A23-E2D38A6E1264}"/>
              </a:ext>
            </a:extLst>
          </p:cNvPr>
          <p:cNvSpPr>
            <a:spLocks noGrp="1"/>
          </p:cNvSpPr>
          <p:nvPr>
            <p:ph type="title"/>
            <p:custDataLst>
              <p:tags r:id="rId1"/>
            </p:custDataLst>
          </p:nvPr>
        </p:nvSpPr>
        <p:spPr>
          <a:xfrm>
            <a:off x="873211" y="2173580"/>
            <a:ext cx="5760000" cy="4438354"/>
          </a:xfrm>
        </p:spPr>
        <p:txBody>
          <a:bodyPr vert="horz" anchor="t">
            <a:noAutofit/>
          </a:bodyPr>
          <a:lstStyle>
            <a:lvl1pPr algn="l">
              <a:defRPr sz="3600"/>
            </a:lvl1pPr>
          </a:lstStyle>
          <a:p>
            <a:r>
              <a:rPr lang="fr-CA"/>
              <a:t>Modifier le style du titre</a:t>
            </a:r>
          </a:p>
        </p:txBody>
      </p:sp>
      <p:cxnSp>
        <p:nvCxnSpPr>
          <p:cNvPr id="12" name="Connecteur droit 11">
            <a:extLst>
              <a:ext uri="{FF2B5EF4-FFF2-40B4-BE49-F238E27FC236}">
                <a16:creationId xmlns:a16="http://schemas.microsoft.com/office/drawing/2014/main" id="{43E5BF78-0316-8D40-BD70-9939359B4BA2}"/>
              </a:ext>
            </a:extLst>
          </p:cNvPr>
          <p:cNvCxnSpPr>
            <a:cxnSpLocks/>
          </p:cNvCxnSpPr>
          <p:nvPr userDrawn="1"/>
        </p:nvCxnSpPr>
        <p:spPr>
          <a:xfrm>
            <a:off x="1" y="1388838"/>
            <a:ext cx="12191153"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itle placeholder" hidden="1">
            <a:extLst>
              <a:ext uri="{FF2B5EF4-FFF2-40B4-BE49-F238E27FC236}">
                <a16:creationId xmlns:a16="http://schemas.microsoft.com/office/drawing/2014/main" id="{AA19B4FD-1239-4CE5-890D-0E6D6A6DA889}"/>
              </a:ext>
            </a:extLst>
          </p:cNvPr>
          <p:cNvSpPr/>
          <p:nvPr userDrawn="1">
            <p:custDataLst>
              <p:tags r:id="rId2"/>
            </p:custDataLst>
          </p:nvPr>
        </p:nvSpPr>
        <p:spPr>
          <a:xfrm>
            <a:off x="873209" y="1557346"/>
            <a:ext cx="4989224" cy="5054593"/>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3" name="Logo placeholder" hidden="1">
            <a:extLst>
              <a:ext uri="{FF2B5EF4-FFF2-40B4-BE49-F238E27FC236}">
                <a16:creationId xmlns:a16="http://schemas.microsoft.com/office/drawing/2014/main" id="{2B448656-B1BB-4CE1-81DD-9D78BDCC6F67}"/>
              </a:ext>
            </a:extLst>
          </p:cNvPr>
          <p:cNvSpPr/>
          <p:nvPr userDrawn="1">
            <p:custDataLst>
              <p:tags r:id="rId3"/>
            </p:custDataLst>
          </p:nvPr>
        </p:nvSpPr>
        <p:spPr>
          <a:xfrm>
            <a:off x="644437" y="217586"/>
            <a:ext cx="2318399" cy="813696"/>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pic>
        <p:nvPicPr>
          <p:cNvPr id="14" name="CDPQ Logo blanc">
            <a:extLst>
              <a:ext uri="{FF2B5EF4-FFF2-40B4-BE49-F238E27FC236}">
                <a16:creationId xmlns:a16="http://schemas.microsoft.com/office/drawing/2014/main" id="{3CF6B6C0-8DFA-D083-1E5D-C6C9958D0DBB}"/>
              </a:ext>
            </a:extLst>
          </p:cNvPr>
          <p:cNvPicPr>
            <a:picLocks noChangeAspect="1"/>
          </p:cNvPicPr>
          <p:nvPr userDrawn="1"/>
        </p:nvPicPr>
        <p:blipFill>
          <a:blip r:embed="rId6"/>
          <a:stretch>
            <a:fillRect/>
          </a:stretch>
        </p:blipFill>
        <p:spPr>
          <a:xfrm>
            <a:off x="644434" y="205200"/>
            <a:ext cx="2253659" cy="1054637"/>
          </a:xfrm>
          <a:prstGeom prst="rect">
            <a:avLst/>
          </a:prstGeom>
        </p:spPr>
      </p:pic>
      <p:pic>
        <p:nvPicPr>
          <p:cNvPr id="15" name="CDPQ">
            <a:extLst>
              <a:ext uri="{FF2B5EF4-FFF2-40B4-BE49-F238E27FC236}">
                <a16:creationId xmlns:a16="http://schemas.microsoft.com/office/drawing/2014/main" id="{042FD757-AECB-C51F-2333-EAA11BBCA1C9}"/>
              </a:ext>
            </a:extLst>
          </p:cNvPr>
          <p:cNvPicPr>
            <a:picLocks noChangeAspect="1"/>
          </p:cNvPicPr>
          <p:nvPr userDrawn="1">
            <p:custDataLst>
              <p:tags r:id="rId4"/>
            </p:custDataLst>
          </p:nvPr>
        </p:nvPicPr>
        <p:blipFill>
          <a:blip r:embed="rId7">
            <a:extLst>
              <a:ext uri="{96DAC541-7B7A-43D3-8B79-37D633B846F1}">
                <asvg:svgBlip xmlns:asvg="http://schemas.microsoft.com/office/drawing/2016/SVG/main" r:embed="rId8"/>
              </a:ext>
            </a:extLst>
          </a:blip>
          <a:stretch>
            <a:fillRect/>
          </a:stretch>
        </p:blipFill>
        <p:spPr>
          <a:xfrm>
            <a:off x="635054" y="208180"/>
            <a:ext cx="2273199" cy="1056321"/>
          </a:xfrm>
          <a:prstGeom prst="rect">
            <a:avLst/>
          </a:prstGeom>
        </p:spPr>
      </p:pic>
      <p:cxnSp>
        <p:nvCxnSpPr>
          <p:cNvPr id="16" name="Connecteur droit 15">
            <a:extLst>
              <a:ext uri="{FF2B5EF4-FFF2-40B4-BE49-F238E27FC236}">
                <a16:creationId xmlns:a16="http://schemas.microsoft.com/office/drawing/2014/main" id="{8A8381F5-4C64-DB7C-4BFA-5A870DF35225}"/>
              </a:ext>
            </a:extLst>
          </p:cNvPr>
          <p:cNvCxnSpPr>
            <a:cxnSpLocks/>
          </p:cNvCxnSpPr>
          <p:nvPr userDrawn="1"/>
        </p:nvCxnSpPr>
        <p:spPr>
          <a:xfrm>
            <a:off x="7618312" y="1391425"/>
            <a:ext cx="0" cy="54664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e 16">
            <a:extLst>
              <a:ext uri="{FF2B5EF4-FFF2-40B4-BE49-F238E27FC236}">
                <a16:creationId xmlns:a16="http://schemas.microsoft.com/office/drawing/2014/main" id="{E1829F63-F23D-534E-7EC0-15F7FD81DDE8}"/>
              </a:ext>
            </a:extLst>
          </p:cNvPr>
          <p:cNvGrpSpPr>
            <a:grpSpLocks noChangeAspect="1"/>
          </p:cNvGrpSpPr>
          <p:nvPr userDrawn="1"/>
        </p:nvGrpSpPr>
        <p:grpSpPr>
          <a:xfrm>
            <a:off x="7624125" y="1392679"/>
            <a:ext cx="4566206" cy="5468400"/>
            <a:chOff x="1708727" y="6369999"/>
            <a:chExt cx="5726545" cy="6858000"/>
          </a:xfrm>
        </p:grpSpPr>
        <p:sp>
          <p:nvSpPr>
            <p:cNvPr id="18" name="Forme libre : forme 22">
              <a:extLst>
                <a:ext uri="{FF2B5EF4-FFF2-40B4-BE49-F238E27FC236}">
                  <a16:creationId xmlns:a16="http://schemas.microsoft.com/office/drawing/2014/main" id="{A6D77336-3ACB-076F-32A4-6E355DB7872B}"/>
                </a:ext>
              </a:extLst>
            </p:cNvPr>
            <p:cNvSpPr/>
            <p:nvPr/>
          </p:nvSpPr>
          <p:spPr>
            <a:xfrm>
              <a:off x="4006273" y="6369999"/>
              <a:ext cx="3428999" cy="6858000"/>
            </a:xfrm>
            <a:custGeom>
              <a:avLst/>
              <a:gdLst>
                <a:gd name="connsiteX0" fmla="*/ 3429000 w 3428999"/>
                <a:gd name="connsiteY0" fmla="*/ 6858000 h 6858000"/>
                <a:gd name="connsiteX1" fmla="*/ 0 w 3428999"/>
                <a:gd name="connsiteY1" fmla="*/ 3429000 h 6858000"/>
                <a:gd name="connsiteX2" fmla="*/ 3429000 w 3428999"/>
                <a:gd name="connsiteY2" fmla="*/ 0 h 6858000"/>
              </a:gdLst>
              <a:ahLst/>
              <a:cxnLst>
                <a:cxn ang="0">
                  <a:pos x="connsiteX0" y="connsiteY0"/>
                </a:cxn>
                <a:cxn ang="0">
                  <a:pos x="connsiteX1" y="connsiteY1"/>
                </a:cxn>
                <a:cxn ang="0">
                  <a:pos x="connsiteX2" y="connsiteY2"/>
                </a:cxn>
              </a:cxnLst>
              <a:rect l="l" t="t" r="r" b="b"/>
              <a:pathLst>
                <a:path w="3428999" h="6858000">
                  <a:moveTo>
                    <a:pt x="3429000" y="6858000"/>
                  </a:moveTo>
                  <a:cubicBezTo>
                    <a:pt x="1535238" y="6858000"/>
                    <a:pt x="0" y="5322763"/>
                    <a:pt x="0" y="3429000"/>
                  </a:cubicBezTo>
                  <a:cubicBezTo>
                    <a:pt x="0" y="1535238"/>
                    <a:pt x="1535238" y="0"/>
                    <a:pt x="3429000" y="0"/>
                  </a:cubicBezTo>
                  <a:close/>
                </a:path>
              </a:pathLst>
            </a:custGeom>
            <a:noFill/>
            <a:ln w="6350" cap="flat">
              <a:solidFill>
                <a:schemeClr val="tx1"/>
              </a:solidFill>
              <a:prstDash val="solid"/>
              <a:miter/>
            </a:ln>
          </p:spPr>
          <p:txBody>
            <a:bodyPr rtlCol="0" anchor="ctr"/>
            <a:lstStyle/>
            <a:p>
              <a:endParaRPr lang="en-US"/>
            </a:p>
          </p:txBody>
        </p:sp>
        <p:sp>
          <p:nvSpPr>
            <p:cNvPr id="19" name="Forme libre : forme 23">
              <a:extLst>
                <a:ext uri="{FF2B5EF4-FFF2-40B4-BE49-F238E27FC236}">
                  <a16:creationId xmlns:a16="http://schemas.microsoft.com/office/drawing/2014/main" id="{C0C4B12E-75E4-DC6D-4A38-182240D1FBE6}"/>
                </a:ext>
              </a:extLst>
            </p:cNvPr>
            <p:cNvSpPr/>
            <p:nvPr/>
          </p:nvSpPr>
          <p:spPr>
            <a:xfrm>
              <a:off x="1708727" y="6369999"/>
              <a:ext cx="3428999" cy="6858000"/>
            </a:xfrm>
            <a:custGeom>
              <a:avLst/>
              <a:gdLst>
                <a:gd name="connsiteX0" fmla="*/ 3429000 w 3428999"/>
                <a:gd name="connsiteY0" fmla="*/ 6858000 h 6858000"/>
                <a:gd name="connsiteX1" fmla="*/ 0 w 3428999"/>
                <a:gd name="connsiteY1" fmla="*/ 3429000 h 6858000"/>
                <a:gd name="connsiteX2" fmla="*/ 3429000 w 3428999"/>
                <a:gd name="connsiteY2" fmla="*/ 0 h 6858000"/>
              </a:gdLst>
              <a:ahLst/>
              <a:cxnLst>
                <a:cxn ang="0">
                  <a:pos x="connsiteX0" y="connsiteY0"/>
                </a:cxn>
                <a:cxn ang="0">
                  <a:pos x="connsiteX1" y="connsiteY1"/>
                </a:cxn>
                <a:cxn ang="0">
                  <a:pos x="connsiteX2" y="connsiteY2"/>
                </a:cxn>
              </a:cxnLst>
              <a:rect l="l" t="t" r="r" b="b"/>
              <a:pathLst>
                <a:path w="3428999" h="6858000">
                  <a:moveTo>
                    <a:pt x="3429000" y="6858000"/>
                  </a:moveTo>
                  <a:cubicBezTo>
                    <a:pt x="1535238" y="6858000"/>
                    <a:pt x="0" y="5322763"/>
                    <a:pt x="0" y="3429000"/>
                  </a:cubicBezTo>
                  <a:cubicBezTo>
                    <a:pt x="0" y="1535238"/>
                    <a:pt x="1535238" y="0"/>
                    <a:pt x="3429000" y="0"/>
                  </a:cubicBezTo>
                  <a:close/>
                </a:path>
              </a:pathLst>
            </a:custGeom>
            <a:noFill/>
            <a:ln w="6350" cap="flat">
              <a:solidFill>
                <a:schemeClr val="tx1"/>
              </a:solidFill>
              <a:prstDash val="solid"/>
              <a:miter/>
            </a:ln>
          </p:spPr>
          <p:txBody>
            <a:bodyPr rtlCol="0" anchor="ctr"/>
            <a:lstStyle/>
            <a:p>
              <a:endParaRPr lang="en-US"/>
            </a:p>
          </p:txBody>
        </p:sp>
      </p:grpSp>
    </p:spTree>
    <p:extLst>
      <p:ext uri="{BB962C8B-B14F-4D97-AF65-F5344CB8AC3E}">
        <p14:creationId xmlns:p14="http://schemas.microsoft.com/office/powerpoint/2010/main" val="39366724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spositions de base flexibl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spcBef>
                <a:spcPts val="2400"/>
              </a:spcBef>
              <a:spcAft>
                <a:spcPts val="0"/>
              </a:spcAft>
            </a:pPr>
            <a:r>
              <a:rPr lang="fr-CA" sz="9600">
                <a:solidFill>
                  <a:schemeClr val="tx1"/>
                </a:solidFill>
                <a:latin typeface="+mj-lt"/>
              </a:rPr>
              <a:t>Base flexibles</a:t>
            </a:r>
          </a:p>
          <a:p>
            <a:pPr marL="0" marR="0" lvl="0" indent="0" algn="ctr" defTabSz="457200" rtl="0" eaLnBrk="1" fontAlgn="auto" latinLnBrk="0" hangingPunct="1">
              <a:lnSpc>
                <a:spcPct val="100000"/>
              </a:lnSpc>
              <a:spcBef>
                <a:spcPts val="2400"/>
              </a:spcBef>
              <a:spcAft>
                <a:spcPts val="0"/>
              </a:spcAft>
              <a:buClrTx/>
              <a:buSzTx/>
              <a:buFontTx/>
              <a:buNone/>
              <a:tabLst/>
              <a:defRPr/>
            </a:pPr>
            <a:r>
              <a:rPr kumimoji="0" lang="fr-CA" sz="6600" b="0" i="1" u="none" strike="noStrike" kern="1200" cap="none" spc="0" normalizeH="0" baseline="0" noProof="0">
                <a:ln>
                  <a:noFill/>
                </a:ln>
                <a:solidFill>
                  <a:srgbClr val="000000"/>
                </a:solidFill>
                <a:effectLst/>
                <a:uLnTx/>
                <a:uFillTx/>
                <a:latin typeface="Georgia"/>
                <a:ea typeface="+mn-ea"/>
                <a:cs typeface="+mn-cs"/>
              </a:rPr>
              <a:t>Basic formats</a:t>
            </a:r>
            <a:endParaRPr kumimoji="0" lang="fr-CA" sz="6000" b="0" i="1" u="none" strike="noStrike" kern="1200" cap="none" spc="0" normalizeH="0" baseline="0" noProof="0">
              <a:ln>
                <a:noFill/>
              </a:ln>
              <a:solidFill>
                <a:srgbClr val="000000"/>
              </a:solidFill>
              <a:effectLst/>
              <a:uLnTx/>
              <a:uFillTx/>
              <a:latin typeface="Georgia"/>
              <a:ea typeface="+mn-ea"/>
              <a:cs typeface="+mn-cs"/>
            </a:endParaRPr>
          </a:p>
        </p:txBody>
      </p:sp>
    </p:spTree>
    <p:extLst>
      <p:ext uri="{BB962C8B-B14F-4D97-AF65-F5344CB8AC3E}">
        <p14:creationId xmlns:p14="http://schemas.microsoft.com/office/powerpoint/2010/main" val="3593078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cNvSpPr>
            <a:spLocks noGrp="1"/>
          </p:cNvSpPr>
          <p:nvPr>
            <p:ph idx="1"/>
          </p:nvPr>
        </p:nvSpPr>
        <p:spPr/>
        <p:txBody>
          <a:bodyPr>
            <a:noAutofit/>
          </a:bodyPr>
          <a:lstStyle>
            <a:lvl1pPr>
              <a:defRPr sz="1600"/>
            </a:lvl1pPr>
            <a:lvl2pPr marL="215900" indent="-215900">
              <a:spcBef>
                <a:spcPts val="800"/>
              </a:spcBef>
              <a:defRPr lang="fr-CA" sz="1400" kern="1200" dirty="0">
                <a:solidFill>
                  <a:schemeClr val="tx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Date Placeholder 3"/>
          <p:cNvSpPr>
            <a:spLocks noGrp="1"/>
          </p:cNvSpPr>
          <p:nvPr>
            <p:ph type="dt" sz="half" idx="10"/>
          </p:nvPr>
        </p:nvSpPr>
        <p:spPr/>
        <p:txBody>
          <a:bodyPr/>
          <a:lstStyle/>
          <a:p>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E8952E1E-6EF5-47EF-A08C-6984DF210D3F}"/>
              </a:ext>
            </a:extLst>
          </p:cNvPr>
          <p:cNvSpPr>
            <a:spLocks noGrp="1"/>
          </p:cNvSpPr>
          <p:nvPr>
            <p:ph type="title"/>
          </p:nvPr>
        </p:nvSpPr>
        <p:spPr/>
        <p:txBody>
          <a:bodyPr/>
          <a:lstStyle/>
          <a:p>
            <a:r>
              <a:rPr lang="fr-CA"/>
              <a:t>Modifier le style du titre</a:t>
            </a:r>
          </a:p>
        </p:txBody>
      </p:sp>
      <p:sp>
        <p:nvSpPr>
          <p:cNvPr id="11" name="Content placeholder" hidden="1">
            <a:extLst>
              <a:ext uri="{FF2B5EF4-FFF2-40B4-BE49-F238E27FC236}">
                <a16:creationId xmlns:a16="http://schemas.microsoft.com/office/drawing/2014/main" id="{A9416E68-61FF-4B02-8547-E4755227FDBB}"/>
              </a:ext>
            </a:extLst>
          </p:cNvPr>
          <p:cNvSpPr/>
          <p:nvPr userDrawn="1">
            <p:custDataLst>
              <p:tags r:id="rId1"/>
            </p:custDataLst>
          </p:nvPr>
        </p:nvSpPr>
        <p:spPr>
          <a:xfrm>
            <a:off x="877823" y="155733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8" name="Pastille CDPQ noire placeholder" hidden="1">
            <a:extLst>
              <a:ext uri="{FF2B5EF4-FFF2-40B4-BE49-F238E27FC236}">
                <a16:creationId xmlns:a16="http://schemas.microsoft.com/office/drawing/2014/main" id="{5ECD25F9-D704-4E11-BC17-8A48733DED95}"/>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487973736"/>
      </p:ext>
    </p:extLst>
  </p:cSld>
  <p:clrMapOvr>
    <a:masterClrMapping/>
  </p:clrMapOvr>
  <p:hf hdr="0" ft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2">
    <p:spTree>
      <p:nvGrpSpPr>
        <p:cNvPr id="1" name=""/>
        <p:cNvGrpSpPr/>
        <p:nvPr/>
      </p:nvGrpSpPr>
      <p:grpSpPr>
        <a:xfrm>
          <a:off x="0" y="0"/>
          <a:ext cx="0" cy="0"/>
          <a:chOff x="0" y="0"/>
          <a:chExt cx="0" cy="0"/>
        </a:xfrm>
      </p:grpSpPr>
      <p:sp>
        <p:nvSpPr>
          <p:cNvPr id="3" name="Takeaway"/>
          <p:cNvSpPr>
            <a:spLocks noGrp="1"/>
          </p:cNvSpPr>
          <p:nvPr>
            <p:ph type="body" idx="1"/>
          </p:nvPr>
        </p:nvSpPr>
        <p:spPr>
          <a:xfrm>
            <a:off x="874183"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7" name="Date Placeholder 6">
            <a:extLst>
              <a:ext uri="{FF2B5EF4-FFF2-40B4-BE49-F238E27FC236}">
                <a16:creationId xmlns:a16="http://schemas.microsoft.com/office/drawing/2014/main" id="{575830FF-AAA0-4599-BC31-428F4896EA1F}"/>
              </a:ext>
            </a:extLst>
          </p:cNvPr>
          <p:cNvSpPr>
            <a:spLocks noGrp="1"/>
          </p:cNvSpPr>
          <p:nvPr>
            <p:ph type="dt" sz="half" idx="10"/>
          </p:nvPr>
        </p:nvSpPr>
        <p:spPr/>
        <p:txBody>
          <a:bodyPr/>
          <a:lstStyle/>
          <a:p>
            <a:endParaRPr lang="fr-CA"/>
          </a:p>
        </p:txBody>
      </p:sp>
      <p:sp>
        <p:nvSpPr>
          <p:cNvPr id="8" name="Footer Placeholder 7">
            <a:extLst>
              <a:ext uri="{FF2B5EF4-FFF2-40B4-BE49-F238E27FC236}">
                <a16:creationId xmlns:a16="http://schemas.microsoft.com/office/drawing/2014/main" id="{8FD78161-3B88-4141-8FF3-98A494F49205}"/>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EA660614-C789-443D-8AA3-663772611699}"/>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10" name="Content">
            <a:extLst>
              <a:ext uri="{FF2B5EF4-FFF2-40B4-BE49-F238E27FC236}">
                <a16:creationId xmlns:a16="http://schemas.microsoft.com/office/drawing/2014/main" id="{CED78B02-1A00-4289-B0B8-A860FAB77553}"/>
              </a:ext>
            </a:extLst>
          </p:cNvPr>
          <p:cNvSpPr>
            <a:spLocks noGrp="1"/>
          </p:cNvSpPr>
          <p:nvPr>
            <p:ph idx="13"/>
          </p:nvPr>
        </p:nvSpPr>
        <p:spPr>
          <a:xfrm>
            <a:off x="877824" y="1557338"/>
            <a:ext cx="10449600" cy="4157662"/>
          </a:xfrm>
        </p:spPr>
        <p:txBody>
          <a:bodyPr lIns="0">
            <a:noAutofit/>
          </a:bodyPr>
          <a:lstStyle>
            <a:lvl1pPr>
              <a:defRPr sz="1600"/>
            </a:lvl1pPr>
            <a:lvl2pPr marL="215900" indent="-215900">
              <a:defRPr lang="fr-CA" sz="1400" kern="1200" dirty="0">
                <a:solidFill>
                  <a:schemeClr val="tx1"/>
                </a:solidFill>
                <a:latin typeface="+mn-lt"/>
                <a:ea typeface="+mn-ea"/>
                <a:cs typeface="+mn-cs"/>
              </a:defRPr>
            </a:lvl2pPr>
            <a:lvl3pPr>
              <a:defRPr sz="1200"/>
            </a:lvl3pPr>
            <a:lvl4pPr>
              <a:defRPr sz="1100"/>
            </a:lvl4pPr>
            <a:lvl5pPr>
              <a:defRPr sz="1100"/>
            </a:lvl5pPr>
            <a:lvl6pPr marL="324000" indent="-324000">
              <a:buFont typeface="+mj-lt"/>
              <a:buAutoNum type="arabicPeriod"/>
              <a:defRPr/>
            </a:lvl6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Titre 5">
            <a:extLst>
              <a:ext uri="{FF2B5EF4-FFF2-40B4-BE49-F238E27FC236}">
                <a16:creationId xmlns:a16="http://schemas.microsoft.com/office/drawing/2014/main" id="{2E48DE48-814A-420B-9E25-D8279EFF3CAD}"/>
              </a:ext>
            </a:extLst>
          </p:cNvPr>
          <p:cNvSpPr>
            <a:spLocks noGrp="1"/>
          </p:cNvSpPr>
          <p:nvPr>
            <p:ph type="title"/>
          </p:nvPr>
        </p:nvSpPr>
        <p:spPr/>
        <p:txBody>
          <a:bodyPr/>
          <a:lstStyle/>
          <a:p>
            <a:r>
              <a:rPr lang="fr-CA"/>
              <a:t>Modifier le style du titre</a:t>
            </a:r>
          </a:p>
        </p:txBody>
      </p:sp>
      <p:sp>
        <p:nvSpPr>
          <p:cNvPr id="12" name="Content placeholder" hidden="1">
            <a:extLst>
              <a:ext uri="{FF2B5EF4-FFF2-40B4-BE49-F238E27FC236}">
                <a16:creationId xmlns:a16="http://schemas.microsoft.com/office/drawing/2014/main" id="{8D93CC3F-7BB7-45B2-BF7C-09DEA90E73FC}"/>
              </a:ext>
            </a:extLst>
          </p:cNvPr>
          <p:cNvSpPr/>
          <p:nvPr userDrawn="1">
            <p:custDataLst>
              <p:tags r:id="rId1"/>
            </p:custDataLst>
          </p:nvPr>
        </p:nvSpPr>
        <p:spPr>
          <a:xfrm>
            <a:off x="877823" y="155733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1" name="Pastille CDPQ noire placeholder" hidden="1">
            <a:extLst>
              <a:ext uri="{FF2B5EF4-FFF2-40B4-BE49-F238E27FC236}">
                <a16:creationId xmlns:a16="http://schemas.microsoft.com/office/drawing/2014/main" id="{9C4FD4CE-A8CA-443B-A9E8-012FAA0E7C03}"/>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957603676"/>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994A729D-7FB8-4D4C-AC78-67832C4B556A}"/>
              </a:ext>
            </a:extLst>
          </p:cNvPr>
          <p:cNvSpPr>
            <a:spLocks noGrp="1"/>
          </p:cNvSpPr>
          <p:nvPr>
            <p:ph type="title"/>
          </p:nvPr>
        </p:nvSpPr>
        <p:spPr/>
        <p:txBody>
          <a:bodyPr/>
          <a:lstStyle/>
          <a:p>
            <a:r>
              <a:rPr lang="fr-CA"/>
              <a:t>Modifier le style du titre</a:t>
            </a:r>
          </a:p>
        </p:txBody>
      </p:sp>
      <p:sp>
        <p:nvSpPr>
          <p:cNvPr id="10" name="Pastille CDPQ noire placeholder" hidden="1">
            <a:extLst>
              <a:ext uri="{FF2B5EF4-FFF2-40B4-BE49-F238E27FC236}">
                <a16:creationId xmlns:a16="http://schemas.microsoft.com/office/drawing/2014/main" id="{CB081526-9FD0-41DA-8B3C-4FD860DB7C07}"/>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9465042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nclusion_1">
    <p:bg>
      <p:bgPr>
        <a:solidFill>
          <a:schemeClr val="accent1">
            <a:lumMod val="75000"/>
          </a:schemeClr>
        </a:solidFill>
        <a:effectLst/>
      </p:bgPr>
    </p:bg>
    <p:spTree>
      <p:nvGrpSpPr>
        <p:cNvPr id="1" name=""/>
        <p:cNvGrpSpPr/>
        <p:nvPr/>
      </p:nvGrpSpPr>
      <p:grpSpPr>
        <a:xfrm>
          <a:off x="0" y="0"/>
          <a:ext cx="0" cy="0"/>
          <a:chOff x="0" y="0"/>
          <a:chExt cx="0" cy="0"/>
        </a:xfrm>
      </p:grpSpPr>
      <p:sp>
        <p:nvSpPr>
          <p:cNvPr id="3" name="Backgroung placeholder" hidden="1">
            <a:extLst>
              <a:ext uri="{FF2B5EF4-FFF2-40B4-BE49-F238E27FC236}">
                <a16:creationId xmlns:a16="http://schemas.microsoft.com/office/drawing/2014/main" id="{F7B92E1E-7F04-4C4B-9934-33E7C0F990E9}"/>
              </a:ext>
            </a:extLst>
          </p:cNvPr>
          <p:cNvSpPr/>
          <p:nvPr userDrawn="1">
            <p:custDataLst>
              <p:tags r:id="rId1"/>
            </p:custDataLst>
          </p:nvPr>
        </p:nvSpPr>
        <p:spPr>
          <a:xfrm>
            <a:off x="0" y="0"/>
            <a:ext cx="12192000" cy="6858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pic>
        <p:nvPicPr>
          <p:cNvPr id="5" name="CDPQ Logo blanc">
            <a:extLst>
              <a:ext uri="{FF2B5EF4-FFF2-40B4-BE49-F238E27FC236}">
                <a16:creationId xmlns:a16="http://schemas.microsoft.com/office/drawing/2014/main" id="{A2276A6E-82E1-E742-11C5-4AE60CEC571D}"/>
              </a:ext>
            </a:extLst>
          </p:cNvPr>
          <p:cNvPicPr>
            <a:picLocks noChangeAspect="1"/>
          </p:cNvPicPr>
          <p:nvPr userDrawn="1">
            <p:custDataLst>
              <p:tags r:id="rId2"/>
            </p:custDataLst>
          </p:nvPr>
        </p:nvPicPr>
        <p:blipFill>
          <a:blip r:embed="rId4">
            <a:extLst>
              <a:ext uri="{96DAC541-7B7A-43D3-8B79-37D633B846F1}">
                <asvg:svgBlip xmlns:asvg="http://schemas.microsoft.com/office/drawing/2016/SVG/main" r:embed="rId5"/>
              </a:ext>
            </a:extLst>
          </a:blip>
          <a:stretch>
            <a:fillRect/>
          </a:stretch>
        </p:blipFill>
        <p:spPr>
          <a:xfrm>
            <a:off x="3875405" y="2395061"/>
            <a:ext cx="4441190" cy="2063750"/>
          </a:xfrm>
          <a:prstGeom prst="rect">
            <a:avLst/>
          </a:prstGeom>
        </p:spPr>
      </p:pic>
    </p:spTree>
    <p:extLst>
      <p:ext uri="{BB962C8B-B14F-4D97-AF65-F5344CB8AC3E}">
        <p14:creationId xmlns:p14="http://schemas.microsoft.com/office/powerpoint/2010/main" val="4162142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3" name="Takeaway"/>
          <p:cNvSpPr>
            <a:spLocks noGrp="1"/>
          </p:cNvSpPr>
          <p:nvPr>
            <p:ph type="body" idx="1"/>
          </p:nvPr>
        </p:nvSpPr>
        <p:spPr>
          <a:xfrm>
            <a:off x="874184"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7" name="Date Placeholder 6">
            <a:extLst>
              <a:ext uri="{FF2B5EF4-FFF2-40B4-BE49-F238E27FC236}">
                <a16:creationId xmlns:a16="http://schemas.microsoft.com/office/drawing/2014/main" id="{575830FF-AAA0-4599-BC31-428F4896EA1F}"/>
              </a:ext>
            </a:extLst>
          </p:cNvPr>
          <p:cNvSpPr>
            <a:spLocks noGrp="1"/>
          </p:cNvSpPr>
          <p:nvPr>
            <p:ph type="dt" sz="half" idx="10"/>
          </p:nvPr>
        </p:nvSpPr>
        <p:spPr/>
        <p:txBody>
          <a:bodyPr/>
          <a:lstStyle/>
          <a:p>
            <a:endParaRPr lang="fr-CA"/>
          </a:p>
        </p:txBody>
      </p:sp>
      <p:sp>
        <p:nvSpPr>
          <p:cNvPr id="8" name="Footer Placeholder 7">
            <a:extLst>
              <a:ext uri="{FF2B5EF4-FFF2-40B4-BE49-F238E27FC236}">
                <a16:creationId xmlns:a16="http://schemas.microsoft.com/office/drawing/2014/main" id="{8FD78161-3B88-4141-8FF3-98A494F49205}"/>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EA660614-C789-443D-8AA3-663772611699}"/>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11" name="Titre 10">
            <a:extLst>
              <a:ext uri="{FF2B5EF4-FFF2-40B4-BE49-F238E27FC236}">
                <a16:creationId xmlns:a16="http://schemas.microsoft.com/office/drawing/2014/main" id="{12F7B6F8-A7EB-46F7-8517-BFE231751CF9}"/>
              </a:ext>
            </a:extLst>
          </p:cNvPr>
          <p:cNvSpPr>
            <a:spLocks noGrp="1"/>
          </p:cNvSpPr>
          <p:nvPr>
            <p:ph type="title"/>
          </p:nvPr>
        </p:nvSpPr>
        <p:spPr/>
        <p:txBody>
          <a:bodyPr/>
          <a:lstStyle/>
          <a:p>
            <a:r>
              <a:rPr lang="fr-CA"/>
              <a:t>Modifier le style du titre</a:t>
            </a:r>
          </a:p>
        </p:txBody>
      </p:sp>
      <p:sp>
        <p:nvSpPr>
          <p:cNvPr id="10" name="Pastille CDPQ noire placeholder" hidden="1">
            <a:extLst>
              <a:ext uri="{FF2B5EF4-FFF2-40B4-BE49-F238E27FC236}">
                <a16:creationId xmlns:a16="http://schemas.microsoft.com/office/drawing/2014/main" id="{E0D01536-090C-43E1-9B1A-553954569684}"/>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827831515"/>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Page blanche">
    <p:spTree>
      <p:nvGrpSpPr>
        <p:cNvPr id="1" name=""/>
        <p:cNvGrpSpPr/>
        <p:nvPr/>
      </p:nvGrpSpPr>
      <p:grpSpPr>
        <a:xfrm>
          <a:off x="0" y="0"/>
          <a:ext cx="0" cy="0"/>
          <a:chOff x="0" y="0"/>
          <a:chExt cx="0" cy="0"/>
        </a:xfrm>
      </p:grpSpPr>
      <p:cxnSp>
        <p:nvCxnSpPr>
          <p:cNvPr id="4" name="Straight Connector 12">
            <a:extLst>
              <a:ext uri="{FF2B5EF4-FFF2-40B4-BE49-F238E27FC236}">
                <a16:creationId xmlns:a16="http://schemas.microsoft.com/office/drawing/2014/main" id="{7B4E2C09-4688-4675-9971-D1FCFDF13F35}"/>
              </a:ext>
            </a:extLst>
          </p:cNvPr>
          <p:cNvCxnSpPr>
            <a:cxnSpLocks/>
          </p:cNvCxnSpPr>
          <p:nvPr userDrawn="1"/>
        </p:nvCxnSpPr>
        <p:spPr>
          <a:xfrm flipV="1">
            <a:off x="-458992" y="1557805"/>
            <a:ext cx="323851" cy="2425"/>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 name="Straight Connector 13">
            <a:extLst>
              <a:ext uri="{FF2B5EF4-FFF2-40B4-BE49-F238E27FC236}">
                <a16:creationId xmlns:a16="http://schemas.microsoft.com/office/drawing/2014/main" id="{B28E1AC6-83B4-44D9-B936-C3B58EA78428}"/>
              </a:ext>
            </a:extLst>
          </p:cNvPr>
          <p:cNvCxnSpPr>
            <a:cxnSpLocks/>
          </p:cNvCxnSpPr>
          <p:nvPr userDrawn="1"/>
        </p:nvCxnSpPr>
        <p:spPr>
          <a:xfrm flipV="1">
            <a:off x="12304100" y="1557805"/>
            <a:ext cx="323851" cy="2425"/>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14">
            <a:extLst>
              <a:ext uri="{FF2B5EF4-FFF2-40B4-BE49-F238E27FC236}">
                <a16:creationId xmlns:a16="http://schemas.microsoft.com/office/drawing/2014/main" id="{3B0E0937-DD59-4C33-8493-2DBEC03E734F}"/>
              </a:ext>
            </a:extLst>
          </p:cNvPr>
          <p:cNvCxnSpPr>
            <a:cxnSpLocks/>
          </p:cNvCxnSpPr>
          <p:nvPr userDrawn="1"/>
        </p:nvCxnSpPr>
        <p:spPr>
          <a:xfrm flipV="1">
            <a:off x="-458992" y="6611516"/>
            <a:ext cx="323851" cy="2425"/>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15">
            <a:extLst>
              <a:ext uri="{FF2B5EF4-FFF2-40B4-BE49-F238E27FC236}">
                <a16:creationId xmlns:a16="http://schemas.microsoft.com/office/drawing/2014/main" id="{1094A16C-1A36-408B-B740-F8B946349D19}"/>
              </a:ext>
            </a:extLst>
          </p:cNvPr>
          <p:cNvCxnSpPr>
            <a:cxnSpLocks/>
          </p:cNvCxnSpPr>
          <p:nvPr userDrawn="1"/>
        </p:nvCxnSpPr>
        <p:spPr>
          <a:xfrm flipV="1">
            <a:off x="12304100" y="6611516"/>
            <a:ext cx="323851" cy="2425"/>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16">
            <a:extLst>
              <a:ext uri="{FF2B5EF4-FFF2-40B4-BE49-F238E27FC236}">
                <a16:creationId xmlns:a16="http://schemas.microsoft.com/office/drawing/2014/main" id="{9FA7D2A4-70B6-438F-870E-D75170318144}"/>
              </a:ext>
            </a:extLst>
          </p:cNvPr>
          <p:cNvCxnSpPr/>
          <p:nvPr userDrawn="1"/>
        </p:nvCxnSpPr>
        <p:spPr>
          <a:xfrm flipV="1">
            <a:off x="863600" y="-330413"/>
            <a:ext cx="0" cy="2160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7">
            <a:extLst>
              <a:ext uri="{FF2B5EF4-FFF2-40B4-BE49-F238E27FC236}">
                <a16:creationId xmlns:a16="http://schemas.microsoft.com/office/drawing/2014/main" id="{612A2AF4-3505-45E4-9B67-ED0348468F28}"/>
              </a:ext>
            </a:extLst>
          </p:cNvPr>
          <p:cNvCxnSpPr/>
          <p:nvPr userDrawn="1"/>
        </p:nvCxnSpPr>
        <p:spPr>
          <a:xfrm flipV="1">
            <a:off x="863600" y="6966729"/>
            <a:ext cx="0" cy="2160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216F75B5-25E8-424F-8915-E95EB4601898}"/>
              </a:ext>
            </a:extLst>
          </p:cNvPr>
          <p:cNvCxnSpPr/>
          <p:nvPr userDrawn="1"/>
        </p:nvCxnSpPr>
        <p:spPr>
          <a:xfrm flipV="1">
            <a:off x="11329589" y="-330413"/>
            <a:ext cx="0" cy="2160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9">
            <a:extLst>
              <a:ext uri="{FF2B5EF4-FFF2-40B4-BE49-F238E27FC236}">
                <a16:creationId xmlns:a16="http://schemas.microsoft.com/office/drawing/2014/main" id="{97B456FB-FF9A-481F-B6AA-772AE8AC5696}"/>
              </a:ext>
            </a:extLst>
          </p:cNvPr>
          <p:cNvCxnSpPr/>
          <p:nvPr userDrawn="1"/>
        </p:nvCxnSpPr>
        <p:spPr>
          <a:xfrm flipV="1">
            <a:off x="11329589" y="6966729"/>
            <a:ext cx="0" cy="2160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65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re / Sous-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spcBef>
                <a:spcPts val="2400"/>
              </a:spcBef>
              <a:spcAft>
                <a:spcPts val="0"/>
              </a:spcAft>
            </a:pPr>
            <a:r>
              <a:rPr lang="fr-CA" sz="8000">
                <a:solidFill>
                  <a:schemeClr val="tx1"/>
                </a:solidFill>
                <a:latin typeface="+mj-lt"/>
              </a:rPr>
              <a:t>Titre/Sous-titre</a:t>
            </a:r>
          </a:p>
          <a:p>
            <a:pPr marL="0" marR="0" lvl="0" indent="0" algn="ctr" defTabSz="457200" rtl="0" eaLnBrk="1" fontAlgn="auto" latinLnBrk="0" hangingPunct="1">
              <a:lnSpc>
                <a:spcPct val="100000"/>
              </a:lnSpc>
              <a:spcBef>
                <a:spcPts val="2400"/>
              </a:spcBef>
              <a:spcAft>
                <a:spcPts val="0"/>
              </a:spcAft>
              <a:buClrTx/>
              <a:buSzTx/>
              <a:buFontTx/>
              <a:buNone/>
              <a:tabLst/>
              <a:defRPr/>
            </a:pPr>
            <a:r>
              <a:rPr kumimoji="0" lang="fr-CA" sz="5400" b="0" i="1" u="none" strike="noStrike" kern="1200" cap="none" spc="0" normalizeH="0" baseline="0" noProof="0" err="1">
                <a:ln>
                  <a:noFill/>
                </a:ln>
                <a:solidFill>
                  <a:srgbClr val="000000"/>
                </a:solidFill>
                <a:effectLst/>
                <a:uLnTx/>
                <a:uFillTx/>
                <a:latin typeface="Georgia"/>
                <a:ea typeface="+mn-ea"/>
                <a:cs typeface="+mn-cs"/>
              </a:rPr>
              <a:t>Title</a:t>
            </a:r>
            <a:r>
              <a:rPr kumimoji="0" lang="fr-CA" sz="5400" b="0" i="1" u="none" strike="noStrike" kern="1200" cap="none" spc="0" normalizeH="0" baseline="0" noProof="0">
                <a:ln>
                  <a:noFill/>
                </a:ln>
                <a:solidFill>
                  <a:srgbClr val="000000"/>
                </a:solidFill>
                <a:effectLst/>
                <a:uLnTx/>
                <a:uFillTx/>
                <a:latin typeface="Georgia"/>
                <a:ea typeface="+mn-ea"/>
                <a:cs typeface="+mn-cs"/>
              </a:rPr>
              <a:t>/</a:t>
            </a:r>
            <a:r>
              <a:rPr kumimoji="0" lang="fr-CA" sz="5400" b="0" i="1" u="none" strike="noStrike" kern="1200" cap="none" spc="0" normalizeH="0" baseline="0" noProof="0" err="1">
                <a:ln>
                  <a:noFill/>
                </a:ln>
                <a:solidFill>
                  <a:srgbClr val="000000"/>
                </a:solidFill>
                <a:effectLst/>
                <a:uLnTx/>
                <a:uFillTx/>
                <a:latin typeface="Georgia"/>
                <a:ea typeface="+mn-ea"/>
                <a:cs typeface="+mn-cs"/>
              </a:rPr>
              <a:t>Subtitle</a:t>
            </a:r>
            <a:endParaRPr kumimoji="0" lang="fr-CA" sz="4800" b="0" i="1" u="none" strike="noStrike" kern="1200" cap="none" spc="0" normalizeH="0" baseline="0" noProof="0">
              <a:ln>
                <a:noFill/>
              </a:ln>
              <a:solidFill>
                <a:srgbClr val="000000"/>
              </a:solidFill>
              <a:effectLst/>
              <a:uLnTx/>
              <a:uFillTx/>
              <a:latin typeface="Georgia"/>
              <a:ea typeface="+mn-ea"/>
              <a:cs typeface="+mn-cs"/>
            </a:endParaRPr>
          </a:p>
        </p:txBody>
      </p:sp>
    </p:spTree>
    <p:extLst>
      <p:ext uri="{BB962C8B-B14F-4D97-AF65-F5344CB8AC3E}">
        <p14:creationId xmlns:p14="http://schemas.microsoft.com/office/powerpoint/2010/main" val="2392273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et contenu_Maximis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8937DB96-938E-1B44-A3B6-A4E4F034D415}" type="slidenum">
              <a:rPr lang="fr-CA"/>
              <a:t>‹n°›</a:t>
            </a:fld>
            <a:endParaRPr lang="fr-CA"/>
          </a:p>
        </p:txBody>
      </p:sp>
      <p:sp>
        <p:nvSpPr>
          <p:cNvPr id="7" name="Subtitle">
            <a:extLst>
              <a:ext uri="{FF2B5EF4-FFF2-40B4-BE49-F238E27FC236}">
                <a16:creationId xmlns:a16="http://schemas.microsoft.com/office/drawing/2014/main" id="{EB5C3CC2-C0A8-6744-A022-C9B805260EF3}"/>
              </a:ext>
            </a:extLst>
          </p:cNvPr>
          <p:cNvSpPr>
            <a:spLocks noGrp="1"/>
          </p:cNvSpPr>
          <p:nvPr>
            <p:ph type="body" sz="quarter" idx="13" hasCustomPrompt="1"/>
          </p:nvPr>
        </p:nvSpPr>
        <p:spPr>
          <a:xfrm>
            <a:off x="877824" y="1476000"/>
            <a:ext cx="10449688" cy="334476"/>
          </a:xfrm>
        </p:spPr>
        <p:txBody>
          <a:bodyPr>
            <a:noAutofit/>
          </a:bodyPr>
          <a:lstStyle>
            <a:lvl1pPr marL="0" indent="0">
              <a:buFont typeface="Arial" panose="020B0604020202020204" pitchFamily="34" charset="0"/>
              <a:buNone/>
              <a:defRPr sz="1800" b="1"/>
            </a:lvl1pPr>
            <a:lvl2pPr marL="457200" indent="0">
              <a:buNone/>
              <a:defRPr/>
            </a:lvl2pPr>
          </a:lstStyle>
          <a:p>
            <a:pPr lvl="0"/>
            <a:r>
              <a:rPr lang="fr-CA"/>
              <a:t>Modifiez le style du sous-titre</a:t>
            </a:r>
          </a:p>
        </p:txBody>
      </p:sp>
      <p:sp>
        <p:nvSpPr>
          <p:cNvPr id="8" name="Content">
            <a:extLst>
              <a:ext uri="{FF2B5EF4-FFF2-40B4-BE49-F238E27FC236}">
                <a16:creationId xmlns:a16="http://schemas.microsoft.com/office/drawing/2014/main" id="{4BCBC29A-4296-4143-8B13-9242F85DAB72}"/>
              </a:ext>
            </a:extLst>
          </p:cNvPr>
          <p:cNvSpPr>
            <a:spLocks noGrp="1"/>
          </p:cNvSpPr>
          <p:nvPr>
            <p:ph idx="1"/>
          </p:nvPr>
        </p:nvSpPr>
        <p:spPr>
          <a:xfrm>
            <a:off x="877824" y="1896604"/>
            <a:ext cx="10448461" cy="4716000"/>
          </a:xfrm>
        </p:spPr>
        <p:txBody>
          <a:bodyPr>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2" name="Title">
            <a:extLst>
              <a:ext uri="{FF2B5EF4-FFF2-40B4-BE49-F238E27FC236}">
                <a16:creationId xmlns:a16="http://schemas.microsoft.com/office/drawing/2014/main" id="{DBA67A05-8F92-4690-8CF5-C0249F5BF902}"/>
              </a:ext>
            </a:extLst>
          </p:cNvPr>
          <p:cNvSpPr>
            <a:spLocks noGrp="1"/>
          </p:cNvSpPr>
          <p:nvPr>
            <p:ph type="title"/>
          </p:nvPr>
        </p:nvSpPr>
        <p:spPr>
          <a:xfrm>
            <a:off x="878400" y="455610"/>
            <a:ext cx="10444837" cy="900000"/>
          </a:xfrm>
        </p:spPr>
        <p:txBody>
          <a:bodyPr/>
          <a:lstStyle/>
          <a:p>
            <a:r>
              <a:rPr lang="fr-CA"/>
              <a:t>Modifier le style du titre</a:t>
            </a:r>
          </a:p>
        </p:txBody>
      </p:sp>
      <p:sp>
        <p:nvSpPr>
          <p:cNvPr id="13" name="Content placeholder" hidden="1">
            <a:extLst>
              <a:ext uri="{FF2B5EF4-FFF2-40B4-BE49-F238E27FC236}">
                <a16:creationId xmlns:a16="http://schemas.microsoft.com/office/drawing/2014/main" id="{8320815A-2172-4484-AC7E-4F33BF4955CE}"/>
              </a:ext>
            </a:extLst>
          </p:cNvPr>
          <p:cNvSpPr/>
          <p:nvPr userDrawn="1">
            <p:custDataLst>
              <p:tags r:id="rId1"/>
            </p:custDataLst>
          </p:nvPr>
        </p:nvSpPr>
        <p:spPr>
          <a:xfrm>
            <a:off x="877823" y="1476001"/>
            <a:ext cx="10460567" cy="5135939"/>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1" name="Pastille CDPQ noire placeholder" hidden="1">
            <a:extLst>
              <a:ext uri="{FF2B5EF4-FFF2-40B4-BE49-F238E27FC236}">
                <a16:creationId xmlns:a16="http://schemas.microsoft.com/office/drawing/2014/main" id="{79CC0A22-F1D6-4127-B284-734BCB7ABACD}"/>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2257061933"/>
      </p:ext>
    </p:extLst>
  </p:cSld>
  <p:clrMapOvr>
    <a:masterClrMapping/>
  </p:clrMapOvr>
  <p:hf hdr="0" ftr="0" dt="0"/>
  <p:extLst>
    <p:ext uri="{DCECCB84-F9BA-43D5-87BE-67443E8EF086}">
      <p15:sldGuideLst xmlns:p15="http://schemas.microsoft.com/office/powerpoint/2012/main">
        <p15:guide id="1" pos="532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re, s-t et 2 blocs verticaux">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504AE-A731-4F26-87F6-A1CE592C5ACF}"/>
              </a:ext>
            </a:extLst>
          </p:cNvPr>
          <p:cNvSpPr>
            <a:spLocks noGrp="1"/>
          </p:cNvSpPr>
          <p:nvPr>
            <p:ph type="title"/>
          </p:nvPr>
        </p:nvSpPr>
        <p:spPr/>
        <p:txBody>
          <a:bodyPr/>
          <a:lstStyle/>
          <a:p>
            <a:r>
              <a:rPr lang="fr-CA"/>
              <a:t>Modifier le style du titre</a:t>
            </a:r>
          </a:p>
        </p:txBody>
      </p:sp>
      <p:sp>
        <p:nvSpPr>
          <p:cNvPr id="3" name="Espace réservé de la date 2">
            <a:extLst>
              <a:ext uri="{FF2B5EF4-FFF2-40B4-BE49-F238E27FC236}">
                <a16:creationId xmlns:a16="http://schemas.microsoft.com/office/drawing/2014/main" id="{86FF3EBE-2908-4162-815D-A9DFAB6C198F}"/>
              </a:ext>
            </a:extLst>
          </p:cNvPr>
          <p:cNvSpPr>
            <a:spLocks noGrp="1"/>
          </p:cNvSpPr>
          <p:nvPr>
            <p:ph type="dt" sz="half" idx="10"/>
          </p:nvPr>
        </p:nvSpPr>
        <p:spPr/>
        <p:txBody>
          <a:bodyPr/>
          <a:lstStyle/>
          <a:p>
            <a:endParaRPr lang="fr-CA"/>
          </a:p>
        </p:txBody>
      </p:sp>
      <p:sp>
        <p:nvSpPr>
          <p:cNvPr id="4" name="Espace réservé du pied de page 3">
            <a:extLst>
              <a:ext uri="{FF2B5EF4-FFF2-40B4-BE49-F238E27FC236}">
                <a16:creationId xmlns:a16="http://schemas.microsoft.com/office/drawing/2014/main" id="{F5BE5652-EA4C-4F50-B831-DAF45C14E6AE}"/>
              </a:ext>
            </a:extLst>
          </p:cNvPr>
          <p:cNvSpPr>
            <a:spLocks noGrp="1"/>
          </p:cNvSpPr>
          <p:nvPr>
            <p:ph type="ftr" sz="quarter" idx="11"/>
          </p:nvPr>
        </p:nvSpPr>
        <p:spPr/>
        <p:txBody>
          <a:bodyPr/>
          <a:lstStyle/>
          <a:p>
            <a:endParaRPr lang="fr-CA" cap="all"/>
          </a:p>
        </p:txBody>
      </p:sp>
      <p:sp>
        <p:nvSpPr>
          <p:cNvPr id="5" name="Espace réservé du numéro de diapositive 4">
            <a:extLst>
              <a:ext uri="{FF2B5EF4-FFF2-40B4-BE49-F238E27FC236}">
                <a16:creationId xmlns:a16="http://schemas.microsoft.com/office/drawing/2014/main" id="{BC4E0A0C-AEAB-4471-B530-D59FC062EE86}"/>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7" name="Subtitle">
            <a:extLst>
              <a:ext uri="{FF2B5EF4-FFF2-40B4-BE49-F238E27FC236}">
                <a16:creationId xmlns:a16="http://schemas.microsoft.com/office/drawing/2014/main" id="{1BE34A72-4BEE-417B-B924-198CF592A873}"/>
              </a:ext>
            </a:extLst>
          </p:cNvPr>
          <p:cNvSpPr>
            <a:spLocks noGrp="1"/>
          </p:cNvSpPr>
          <p:nvPr>
            <p:ph type="body" sz="quarter" idx="13" hasCustomPrompt="1"/>
          </p:nvPr>
        </p:nvSpPr>
        <p:spPr>
          <a:xfrm>
            <a:off x="877824" y="1476000"/>
            <a:ext cx="10449688" cy="334476"/>
          </a:xfrm>
        </p:spPr>
        <p:txBody>
          <a:bodyPr>
            <a:noAutofit/>
          </a:bodyPr>
          <a:lstStyle>
            <a:lvl1pPr marL="0" indent="0">
              <a:buFont typeface="Arial" panose="020B0604020202020204" pitchFamily="34" charset="0"/>
              <a:buNone/>
              <a:defRPr sz="1800" b="1"/>
            </a:lvl1pPr>
            <a:lvl2pPr marL="457200" indent="0">
              <a:buNone/>
              <a:defRPr/>
            </a:lvl2pPr>
          </a:lstStyle>
          <a:p>
            <a:pPr lvl="0"/>
            <a:r>
              <a:rPr lang="fr-CA"/>
              <a:t>Modifiez le style du sous-titre</a:t>
            </a:r>
          </a:p>
        </p:txBody>
      </p:sp>
      <p:sp>
        <p:nvSpPr>
          <p:cNvPr id="8" name="Content Left">
            <a:extLst>
              <a:ext uri="{FF2B5EF4-FFF2-40B4-BE49-F238E27FC236}">
                <a16:creationId xmlns:a16="http://schemas.microsoft.com/office/drawing/2014/main" id="{0323CDCD-C55F-4875-BE12-5DA2DCA6E56E}"/>
              </a:ext>
            </a:extLst>
          </p:cNvPr>
          <p:cNvSpPr>
            <a:spLocks noGrp="1"/>
          </p:cNvSpPr>
          <p:nvPr>
            <p:ph idx="1"/>
          </p:nvPr>
        </p:nvSpPr>
        <p:spPr>
          <a:xfrm>
            <a:off x="877824" y="1896604"/>
            <a:ext cx="4910400" cy="4716000"/>
          </a:xfrm>
        </p:spPr>
        <p:txBody>
          <a:bodyPr>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1" name="Content Right">
            <a:extLst>
              <a:ext uri="{FF2B5EF4-FFF2-40B4-BE49-F238E27FC236}">
                <a16:creationId xmlns:a16="http://schemas.microsoft.com/office/drawing/2014/main" id="{E690A7E9-D6C8-4F94-A919-1182C06BCB45}"/>
              </a:ext>
            </a:extLst>
          </p:cNvPr>
          <p:cNvSpPr>
            <a:spLocks noGrp="1"/>
          </p:cNvSpPr>
          <p:nvPr>
            <p:ph idx="14"/>
          </p:nvPr>
        </p:nvSpPr>
        <p:spPr>
          <a:xfrm>
            <a:off x="6417112" y="1896604"/>
            <a:ext cx="4910400" cy="4716000"/>
          </a:xfrm>
        </p:spPr>
        <p:txBody>
          <a:bodyPr>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2" name="Pastille CDPQ noire placeholder" hidden="1">
            <a:extLst>
              <a:ext uri="{FF2B5EF4-FFF2-40B4-BE49-F238E27FC236}">
                <a16:creationId xmlns:a16="http://schemas.microsoft.com/office/drawing/2014/main" id="{469363CC-68C8-452F-BD17-B185CB17C705}"/>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
        <p:nvSpPr>
          <p:cNvPr id="14" name="Content placeholder" hidden="1">
            <a:extLst>
              <a:ext uri="{FF2B5EF4-FFF2-40B4-BE49-F238E27FC236}">
                <a16:creationId xmlns:a16="http://schemas.microsoft.com/office/drawing/2014/main" id="{F329DC01-FE43-4A0A-97EE-4BB059C47D9B}"/>
              </a:ext>
            </a:extLst>
          </p:cNvPr>
          <p:cNvSpPr/>
          <p:nvPr userDrawn="1">
            <p:custDataLst>
              <p:tags r:id="rId2"/>
            </p:custDataLst>
          </p:nvPr>
        </p:nvSpPr>
        <p:spPr>
          <a:xfrm>
            <a:off x="877823" y="1476001"/>
            <a:ext cx="10460567" cy="5135939"/>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Tree>
    <p:extLst>
      <p:ext uri="{BB962C8B-B14F-4D97-AF65-F5344CB8AC3E}">
        <p14:creationId xmlns:p14="http://schemas.microsoft.com/office/powerpoint/2010/main" val="3570536170"/>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re, s-t et 2 blocs horizontaux">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396338-7B70-430A-925B-34B476E6B19E}"/>
              </a:ext>
            </a:extLst>
          </p:cNvPr>
          <p:cNvSpPr>
            <a:spLocks noGrp="1"/>
          </p:cNvSpPr>
          <p:nvPr>
            <p:ph type="title"/>
          </p:nvPr>
        </p:nvSpPr>
        <p:spPr/>
        <p:txBody>
          <a:bodyPr/>
          <a:lstStyle/>
          <a:p>
            <a:r>
              <a:rPr lang="fr-CA"/>
              <a:t>Modifier le style du titre</a:t>
            </a:r>
          </a:p>
        </p:txBody>
      </p:sp>
      <p:sp>
        <p:nvSpPr>
          <p:cNvPr id="3" name="Espace réservé de la date 2">
            <a:extLst>
              <a:ext uri="{FF2B5EF4-FFF2-40B4-BE49-F238E27FC236}">
                <a16:creationId xmlns:a16="http://schemas.microsoft.com/office/drawing/2014/main" id="{14E384F7-6AE8-4E0E-8BF1-56FE1420881C}"/>
              </a:ext>
            </a:extLst>
          </p:cNvPr>
          <p:cNvSpPr>
            <a:spLocks noGrp="1"/>
          </p:cNvSpPr>
          <p:nvPr>
            <p:ph type="dt" sz="half" idx="10"/>
          </p:nvPr>
        </p:nvSpPr>
        <p:spPr/>
        <p:txBody>
          <a:bodyPr/>
          <a:lstStyle/>
          <a:p>
            <a:endParaRPr lang="fr-CA"/>
          </a:p>
        </p:txBody>
      </p:sp>
      <p:sp>
        <p:nvSpPr>
          <p:cNvPr id="4" name="Espace réservé du pied de page 3">
            <a:extLst>
              <a:ext uri="{FF2B5EF4-FFF2-40B4-BE49-F238E27FC236}">
                <a16:creationId xmlns:a16="http://schemas.microsoft.com/office/drawing/2014/main" id="{8B80927C-15E4-4765-849A-230B960A9A01}"/>
              </a:ext>
            </a:extLst>
          </p:cNvPr>
          <p:cNvSpPr>
            <a:spLocks noGrp="1"/>
          </p:cNvSpPr>
          <p:nvPr>
            <p:ph type="ftr" sz="quarter" idx="11"/>
          </p:nvPr>
        </p:nvSpPr>
        <p:spPr/>
        <p:txBody>
          <a:bodyPr/>
          <a:lstStyle/>
          <a:p>
            <a:endParaRPr lang="fr-CA" cap="all"/>
          </a:p>
        </p:txBody>
      </p:sp>
      <p:sp>
        <p:nvSpPr>
          <p:cNvPr id="5" name="Espace réservé du numéro de diapositive 4">
            <a:extLst>
              <a:ext uri="{FF2B5EF4-FFF2-40B4-BE49-F238E27FC236}">
                <a16:creationId xmlns:a16="http://schemas.microsoft.com/office/drawing/2014/main" id="{78436607-00C6-42E2-9A87-D3EB18727F72}"/>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7" name="Subtitle">
            <a:extLst>
              <a:ext uri="{FF2B5EF4-FFF2-40B4-BE49-F238E27FC236}">
                <a16:creationId xmlns:a16="http://schemas.microsoft.com/office/drawing/2014/main" id="{0442CBD8-0870-4811-B5E7-15A6321174F4}"/>
              </a:ext>
            </a:extLst>
          </p:cNvPr>
          <p:cNvSpPr>
            <a:spLocks noGrp="1"/>
          </p:cNvSpPr>
          <p:nvPr>
            <p:ph type="body" sz="quarter" idx="13" hasCustomPrompt="1"/>
          </p:nvPr>
        </p:nvSpPr>
        <p:spPr>
          <a:xfrm>
            <a:off x="877824" y="1476000"/>
            <a:ext cx="10449688" cy="334476"/>
          </a:xfrm>
        </p:spPr>
        <p:txBody>
          <a:bodyPr>
            <a:noAutofit/>
          </a:bodyPr>
          <a:lstStyle>
            <a:lvl1pPr marL="0" indent="0">
              <a:buFont typeface="Arial" panose="020B0604020202020204" pitchFamily="34" charset="0"/>
              <a:buNone/>
              <a:defRPr sz="1800" b="1"/>
            </a:lvl1pPr>
            <a:lvl2pPr marL="457200" indent="0">
              <a:buNone/>
              <a:defRPr/>
            </a:lvl2pPr>
          </a:lstStyle>
          <a:p>
            <a:pPr lvl="0"/>
            <a:r>
              <a:rPr lang="fr-CA"/>
              <a:t>Modifiez le style du sous-titre</a:t>
            </a:r>
          </a:p>
        </p:txBody>
      </p:sp>
      <p:sp>
        <p:nvSpPr>
          <p:cNvPr id="8" name="Content 1">
            <a:extLst>
              <a:ext uri="{FF2B5EF4-FFF2-40B4-BE49-F238E27FC236}">
                <a16:creationId xmlns:a16="http://schemas.microsoft.com/office/drawing/2014/main" id="{5CD2EF4C-E90A-422F-9CF2-BFDB5D48F316}"/>
              </a:ext>
            </a:extLst>
          </p:cNvPr>
          <p:cNvSpPr>
            <a:spLocks noGrp="1"/>
          </p:cNvSpPr>
          <p:nvPr>
            <p:ph idx="1"/>
          </p:nvPr>
        </p:nvSpPr>
        <p:spPr>
          <a:xfrm>
            <a:off x="877823" y="2001460"/>
            <a:ext cx="10444836" cy="2232000"/>
          </a:xfrm>
        </p:spPr>
        <p:txBody>
          <a:bodyPr>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Content 2">
            <a:extLst>
              <a:ext uri="{FF2B5EF4-FFF2-40B4-BE49-F238E27FC236}">
                <a16:creationId xmlns:a16="http://schemas.microsoft.com/office/drawing/2014/main" id="{32D7AAD7-9B7F-4150-8D1C-38DB103DF29D}"/>
              </a:ext>
            </a:extLst>
          </p:cNvPr>
          <p:cNvSpPr>
            <a:spLocks noGrp="1"/>
          </p:cNvSpPr>
          <p:nvPr>
            <p:ph idx="14"/>
          </p:nvPr>
        </p:nvSpPr>
        <p:spPr>
          <a:xfrm>
            <a:off x="877823" y="4379938"/>
            <a:ext cx="10444836" cy="2232000"/>
          </a:xfrm>
        </p:spPr>
        <p:txBody>
          <a:bodyPr>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0" name="Pastille CDPQ noire placeholder" hidden="1">
            <a:extLst>
              <a:ext uri="{FF2B5EF4-FFF2-40B4-BE49-F238E27FC236}">
                <a16:creationId xmlns:a16="http://schemas.microsoft.com/office/drawing/2014/main" id="{5A965450-B45E-4B3A-A6D2-31B90AF81C32}"/>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
        <p:nvSpPr>
          <p:cNvPr id="12" name="Content placeholder" hidden="1">
            <a:extLst>
              <a:ext uri="{FF2B5EF4-FFF2-40B4-BE49-F238E27FC236}">
                <a16:creationId xmlns:a16="http://schemas.microsoft.com/office/drawing/2014/main" id="{1F221043-DE6B-48A4-A9B2-D825351379A5}"/>
              </a:ext>
            </a:extLst>
          </p:cNvPr>
          <p:cNvSpPr/>
          <p:nvPr userDrawn="1">
            <p:custDataLst>
              <p:tags r:id="rId2"/>
            </p:custDataLst>
          </p:nvPr>
        </p:nvSpPr>
        <p:spPr>
          <a:xfrm>
            <a:off x="877823" y="1476001"/>
            <a:ext cx="10460567" cy="5135939"/>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Tree>
    <p:extLst>
      <p:ext uri="{BB962C8B-B14F-4D97-AF65-F5344CB8AC3E}">
        <p14:creationId xmlns:p14="http://schemas.microsoft.com/office/powerpoint/2010/main" val="157453673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tit titre, s-t et contenu">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a:xfrm>
            <a:off x="877824" y="456449"/>
            <a:ext cx="10444800" cy="504000"/>
          </a:xfrm>
        </p:spPr>
        <p:txBody>
          <a:bodyPr tIns="144000" anchor="t" anchorCtr="0">
            <a:normAutofit/>
          </a:bodyPr>
          <a:lstStyle>
            <a:lvl1pPr>
              <a:defRPr sz="2000"/>
            </a:lvl1pPr>
          </a:lstStyle>
          <a:p>
            <a:r>
              <a:rPr lang="fr-CA"/>
              <a:t>Modifier le style du titre</a:t>
            </a:r>
          </a:p>
        </p:txBody>
      </p:sp>
      <p:sp>
        <p:nvSpPr>
          <p:cNvPr id="3" name="Date Placeholder 2"/>
          <p:cNvSpPr>
            <a:spLocks noGrp="1"/>
          </p:cNvSpPr>
          <p:nvPr>
            <p:ph type="dt" sz="half" idx="10"/>
          </p:nvPr>
        </p:nvSpPr>
        <p:spPr/>
        <p:txBody>
          <a:bodyPr/>
          <a:lstStyle/>
          <a:p>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8937DB96-938E-1B44-A3B6-A4E4F034D415}" type="slidenum">
              <a:rPr lang="fr-CA"/>
              <a:t>‹n°›</a:t>
            </a:fld>
            <a:endParaRPr lang="fr-CA"/>
          </a:p>
        </p:txBody>
      </p:sp>
      <p:sp>
        <p:nvSpPr>
          <p:cNvPr id="7" name="Subtitle">
            <a:extLst>
              <a:ext uri="{FF2B5EF4-FFF2-40B4-BE49-F238E27FC236}">
                <a16:creationId xmlns:a16="http://schemas.microsoft.com/office/drawing/2014/main" id="{EB5C3CC2-C0A8-6744-A022-C9B805260EF3}"/>
              </a:ext>
            </a:extLst>
          </p:cNvPr>
          <p:cNvSpPr>
            <a:spLocks noGrp="1"/>
          </p:cNvSpPr>
          <p:nvPr>
            <p:ph type="body" sz="quarter" idx="13" hasCustomPrompt="1"/>
          </p:nvPr>
        </p:nvSpPr>
        <p:spPr>
          <a:xfrm>
            <a:off x="877825" y="1023023"/>
            <a:ext cx="10444800" cy="334476"/>
          </a:xfrm>
        </p:spPr>
        <p:txBody>
          <a:bodyPr>
            <a:noAutofit/>
          </a:bodyPr>
          <a:lstStyle>
            <a:lvl1pPr marL="0" indent="0">
              <a:buFont typeface="Arial" panose="020B0604020202020204" pitchFamily="34" charset="0"/>
              <a:buNone/>
              <a:defRPr sz="1400" b="1"/>
            </a:lvl1pPr>
            <a:lvl2pPr marL="457200" indent="0">
              <a:buNone/>
              <a:defRPr/>
            </a:lvl2pPr>
          </a:lstStyle>
          <a:p>
            <a:pPr lvl="0"/>
            <a:r>
              <a:rPr lang="fr-CA"/>
              <a:t>Modifier le style du sous-titre</a:t>
            </a:r>
          </a:p>
        </p:txBody>
      </p:sp>
      <p:sp>
        <p:nvSpPr>
          <p:cNvPr id="8" name="Content">
            <a:extLst>
              <a:ext uri="{FF2B5EF4-FFF2-40B4-BE49-F238E27FC236}">
                <a16:creationId xmlns:a16="http://schemas.microsoft.com/office/drawing/2014/main" id="{4BCBC29A-4296-4143-8B13-9242F85DAB72}"/>
              </a:ext>
            </a:extLst>
          </p:cNvPr>
          <p:cNvSpPr>
            <a:spLocks noGrp="1"/>
          </p:cNvSpPr>
          <p:nvPr>
            <p:ph idx="1"/>
          </p:nvPr>
        </p:nvSpPr>
        <p:spPr>
          <a:xfrm>
            <a:off x="877825" y="1405378"/>
            <a:ext cx="10446180" cy="5200622"/>
          </a:xfrm>
        </p:spPr>
        <p:txBody>
          <a:bodyPr>
            <a:noAutofit/>
          </a:bodyPr>
          <a:lstStyle>
            <a:lvl1pPr>
              <a:defRPr sz="1400"/>
            </a:lvl1pPr>
            <a:lvl2pPr>
              <a:defRPr sz="1200"/>
            </a:lvl2pPr>
            <a:lvl3pPr>
              <a:defRPr sz="1100"/>
            </a:lvl3pPr>
            <a:lvl4pPr>
              <a:defRPr sz="1050"/>
            </a:lvl4pPr>
            <a:lvl5pPr>
              <a:defRPr sz="1050"/>
            </a:lvl5pPr>
            <a:lvl6pPr>
              <a:defRPr sz="1400"/>
            </a:lvl6pPr>
            <a:lvl7pPr>
              <a:defRPr sz="1200"/>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Content placeholder" hidden="1">
            <a:extLst>
              <a:ext uri="{FF2B5EF4-FFF2-40B4-BE49-F238E27FC236}">
                <a16:creationId xmlns:a16="http://schemas.microsoft.com/office/drawing/2014/main" id="{67842450-1358-423C-8B6F-8CECC785E946}"/>
              </a:ext>
            </a:extLst>
          </p:cNvPr>
          <p:cNvSpPr/>
          <p:nvPr userDrawn="1">
            <p:custDataLst>
              <p:tags r:id="rId2"/>
            </p:custDataLst>
          </p:nvPr>
        </p:nvSpPr>
        <p:spPr>
          <a:xfrm>
            <a:off x="877823" y="1420074"/>
            <a:ext cx="10460567" cy="5191867"/>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0" name="Pastille CDPQ noire placeholder" hidden="1">
            <a:extLst>
              <a:ext uri="{FF2B5EF4-FFF2-40B4-BE49-F238E27FC236}">
                <a16:creationId xmlns:a16="http://schemas.microsoft.com/office/drawing/2014/main" id="{1FFBDB8B-61AD-4707-91A7-2AEC19E456C5}"/>
              </a:ext>
            </a:extLst>
          </p:cNvPr>
          <p:cNvSpPr/>
          <p:nvPr userDrawn="1">
            <p:custDataLst>
              <p:tags r:id="rId3"/>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2730179486"/>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urtitre / 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spcBef>
                <a:spcPts val="2400"/>
              </a:spcBef>
              <a:spcAft>
                <a:spcPts val="0"/>
              </a:spcAft>
            </a:pPr>
            <a:r>
              <a:rPr lang="fr-CA" sz="9600">
                <a:solidFill>
                  <a:schemeClr val="tx1"/>
                </a:solidFill>
                <a:latin typeface="+mj-lt"/>
              </a:rPr>
              <a:t>Surtitre/Titre</a:t>
            </a:r>
          </a:p>
          <a:p>
            <a:pPr marL="0" marR="0" lvl="0" indent="0" algn="ctr" defTabSz="457200" rtl="0" eaLnBrk="1" fontAlgn="auto" latinLnBrk="0" hangingPunct="1">
              <a:lnSpc>
                <a:spcPct val="100000"/>
              </a:lnSpc>
              <a:spcBef>
                <a:spcPts val="2400"/>
              </a:spcBef>
              <a:spcAft>
                <a:spcPts val="0"/>
              </a:spcAft>
              <a:buClrTx/>
              <a:buSzTx/>
              <a:buFontTx/>
              <a:buNone/>
              <a:tabLst/>
              <a:defRPr/>
            </a:pPr>
            <a:r>
              <a:rPr kumimoji="0" lang="fr-CA" sz="6000" b="0" i="1" u="none" strike="noStrike" kern="1200" cap="none" spc="0" normalizeH="0" baseline="0" noProof="0">
                <a:ln>
                  <a:noFill/>
                </a:ln>
                <a:solidFill>
                  <a:srgbClr val="000000"/>
                </a:solidFill>
                <a:effectLst/>
                <a:uLnTx/>
                <a:uFillTx/>
                <a:latin typeface="Georgia"/>
                <a:ea typeface="+mn-ea"/>
                <a:cs typeface="+mn-cs"/>
              </a:rPr>
              <a:t>Small </a:t>
            </a:r>
            <a:r>
              <a:rPr kumimoji="0" lang="fr-CA" sz="6000" b="0" i="1" u="none" strike="noStrike" kern="1200" cap="none" spc="0" normalizeH="0" baseline="0" noProof="0" err="1">
                <a:ln>
                  <a:noFill/>
                </a:ln>
                <a:solidFill>
                  <a:srgbClr val="000000"/>
                </a:solidFill>
                <a:effectLst/>
                <a:uLnTx/>
                <a:uFillTx/>
                <a:latin typeface="Georgia"/>
                <a:ea typeface="+mn-ea"/>
                <a:cs typeface="+mn-cs"/>
              </a:rPr>
              <a:t>title</a:t>
            </a:r>
            <a:r>
              <a:rPr kumimoji="0" lang="fr-CA" sz="6000" b="0" i="1" u="none" strike="noStrike" kern="1200" cap="none" spc="0" normalizeH="0" baseline="0" noProof="0">
                <a:ln>
                  <a:noFill/>
                </a:ln>
                <a:solidFill>
                  <a:srgbClr val="000000"/>
                </a:solidFill>
                <a:effectLst/>
                <a:uLnTx/>
                <a:uFillTx/>
                <a:latin typeface="Georgia"/>
                <a:ea typeface="+mn-ea"/>
                <a:cs typeface="+mn-cs"/>
              </a:rPr>
              <a:t>/Large </a:t>
            </a:r>
            <a:r>
              <a:rPr kumimoji="0" lang="fr-CA" sz="6000" b="0" i="1" u="none" strike="noStrike" kern="1200" cap="none" spc="0" normalizeH="0" baseline="0" noProof="0" err="1">
                <a:ln>
                  <a:noFill/>
                </a:ln>
                <a:solidFill>
                  <a:srgbClr val="000000"/>
                </a:solidFill>
                <a:effectLst/>
                <a:uLnTx/>
                <a:uFillTx/>
                <a:latin typeface="Georgia"/>
                <a:ea typeface="+mn-ea"/>
                <a:cs typeface="+mn-cs"/>
              </a:rPr>
              <a:t>title</a:t>
            </a:r>
            <a:endParaRPr kumimoji="0" lang="fr-CA" sz="5400" b="0" i="1" u="none" strike="noStrike" kern="1200" cap="none" spc="0" normalizeH="0" baseline="0" noProof="0">
              <a:ln>
                <a:noFill/>
              </a:ln>
              <a:solidFill>
                <a:srgbClr val="000000"/>
              </a:solidFill>
              <a:effectLst/>
              <a:uLnTx/>
              <a:uFillTx/>
              <a:latin typeface="Georgia"/>
              <a:ea typeface="+mn-ea"/>
              <a:cs typeface="+mn-cs"/>
            </a:endParaRPr>
          </a:p>
        </p:txBody>
      </p:sp>
    </p:spTree>
    <p:extLst>
      <p:ext uri="{BB962C8B-B14F-4D97-AF65-F5344CB8AC3E}">
        <p14:creationId xmlns:p14="http://schemas.microsoft.com/office/powerpoint/2010/main" val="5123583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rtitre, Titre et contenu">
    <p:spTree>
      <p:nvGrpSpPr>
        <p:cNvPr id="1" name=""/>
        <p:cNvGrpSpPr/>
        <p:nvPr/>
      </p:nvGrpSpPr>
      <p:grpSpPr>
        <a:xfrm>
          <a:off x="0" y="0"/>
          <a:ext cx="0" cy="0"/>
          <a:chOff x="0" y="0"/>
          <a:chExt cx="0" cy="0"/>
        </a:xfrm>
      </p:grpSpPr>
      <p:sp>
        <p:nvSpPr>
          <p:cNvPr id="3" name="Content"/>
          <p:cNvSpPr>
            <a:spLocks noGrp="1"/>
          </p:cNvSpPr>
          <p:nvPr>
            <p:ph idx="1"/>
          </p:nvPr>
        </p:nvSpPr>
        <p:spPr/>
        <p:txBody>
          <a:bodyPr>
            <a:noAutofit/>
          </a:bodyPr>
          <a:lstStyle>
            <a:lvl1pPr>
              <a:defRPr sz="1600"/>
            </a:lvl1pPr>
            <a:lvl2pPr marL="215900" indent="-215900">
              <a:spcBef>
                <a:spcPts val="800"/>
              </a:spcBef>
              <a:defRPr lang="fr-CA" sz="1400" kern="1200" dirty="0">
                <a:solidFill>
                  <a:schemeClr val="tx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Date Placeholder 3"/>
          <p:cNvSpPr>
            <a:spLocks noGrp="1"/>
          </p:cNvSpPr>
          <p:nvPr>
            <p:ph type="dt" sz="half" idx="10"/>
          </p:nvPr>
        </p:nvSpPr>
        <p:spPr/>
        <p:txBody>
          <a:bodyPr/>
          <a:lstStyle/>
          <a:p>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E8952E1E-6EF5-47EF-A08C-6984DF210D3F}"/>
              </a:ext>
            </a:extLst>
          </p:cNvPr>
          <p:cNvSpPr>
            <a:spLocks noGrp="1"/>
          </p:cNvSpPr>
          <p:nvPr>
            <p:ph type="title"/>
          </p:nvPr>
        </p:nvSpPr>
        <p:spPr>
          <a:xfrm>
            <a:off x="878400" y="962177"/>
            <a:ext cx="10444837" cy="393799"/>
          </a:xfrm>
        </p:spPr>
        <p:txBody>
          <a:bodyPr/>
          <a:lstStyle/>
          <a:p>
            <a:r>
              <a:rPr lang="fr-CA"/>
              <a:t>Modifier le style du titre</a:t>
            </a:r>
          </a:p>
        </p:txBody>
      </p:sp>
      <p:sp>
        <p:nvSpPr>
          <p:cNvPr id="11" name="Subtitle">
            <a:extLst>
              <a:ext uri="{FF2B5EF4-FFF2-40B4-BE49-F238E27FC236}">
                <a16:creationId xmlns:a16="http://schemas.microsoft.com/office/drawing/2014/main" id="{5A1099D4-9988-4873-93B2-F352E72A6416}"/>
              </a:ext>
            </a:extLst>
          </p:cNvPr>
          <p:cNvSpPr>
            <a:spLocks noGrp="1"/>
          </p:cNvSpPr>
          <p:nvPr>
            <p:ph type="subTitle" idx="14" hasCustomPrompt="1"/>
          </p:nvPr>
        </p:nvSpPr>
        <p:spPr>
          <a:xfrm>
            <a:off x="878400" y="648000"/>
            <a:ext cx="10444837" cy="314176"/>
          </a:xfrm>
        </p:spPr>
        <p:txBody>
          <a:bodyPr lIns="0" anchor="ctr">
            <a:noAutofit/>
          </a:bodyPr>
          <a:lstStyle>
            <a:lvl1pPr marL="0" indent="0" algn="l">
              <a:buNone/>
              <a:defRPr sz="16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a:t>
            </a:r>
          </a:p>
        </p:txBody>
      </p:sp>
      <p:sp>
        <p:nvSpPr>
          <p:cNvPr id="9" name="Pastille CDPQ noire placeholder" hidden="1">
            <a:extLst>
              <a:ext uri="{FF2B5EF4-FFF2-40B4-BE49-F238E27FC236}">
                <a16:creationId xmlns:a16="http://schemas.microsoft.com/office/drawing/2014/main" id="{FD6D872E-1349-4915-8D1B-ED8FA479295A}"/>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
        <p:nvSpPr>
          <p:cNvPr id="10" name="Content placeholder" hidden="1">
            <a:extLst>
              <a:ext uri="{FF2B5EF4-FFF2-40B4-BE49-F238E27FC236}">
                <a16:creationId xmlns:a16="http://schemas.microsoft.com/office/drawing/2014/main" id="{AC99A8FE-241D-421A-8960-117A0340B8BF}"/>
              </a:ext>
            </a:extLst>
          </p:cNvPr>
          <p:cNvSpPr/>
          <p:nvPr userDrawn="1">
            <p:custDataLst>
              <p:tags r:id="rId2"/>
            </p:custDataLst>
          </p:nvPr>
        </p:nvSpPr>
        <p:spPr>
          <a:xfrm>
            <a:off x="877823" y="155733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Tree>
    <p:extLst>
      <p:ext uri="{BB962C8B-B14F-4D97-AF65-F5344CB8AC3E}">
        <p14:creationId xmlns:p14="http://schemas.microsoft.com/office/powerpoint/2010/main" val="2235611677"/>
      </p:ext>
    </p:extLst>
  </p:cSld>
  <p:clrMapOvr>
    <a:masterClrMapping/>
  </p:clrMapOvr>
  <p:hf hdr="0" ftr="0" dt="0"/>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titre, Titre  et contenu + boîte">
    <p:spTree>
      <p:nvGrpSpPr>
        <p:cNvPr id="1" name=""/>
        <p:cNvGrpSpPr/>
        <p:nvPr/>
      </p:nvGrpSpPr>
      <p:grpSpPr>
        <a:xfrm>
          <a:off x="0" y="0"/>
          <a:ext cx="0" cy="0"/>
          <a:chOff x="0" y="0"/>
          <a:chExt cx="0" cy="0"/>
        </a:xfrm>
      </p:grpSpPr>
      <p:sp>
        <p:nvSpPr>
          <p:cNvPr id="3" name="Takeaway"/>
          <p:cNvSpPr>
            <a:spLocks noGrp="1"/>
          </p:cNvSpPr>
          <p:nvPr>
            <p:ph type="body" idx="1"/>
          </p:nvPr>
        </p:nvSpPr>
        <p:spPr>
          <a:xfrm>
            <a:off x="874183"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7" name="Date Placeholder 6">
            <a:extLst>
              <a:ext uri="{FF2B5EF4-FFF2-40B4-BE49-F238E27FC236}">
                <a16:creationId xmlns:a16="http://schemas.microsoft.com/office/drawing/2014/main" id="{575830FF-AAA0-4599-BC31-428F4896EA1F}"/>
              </a:ext>
            </a:extLst>
          </p:cNvPr>
          <p:cNvSpPr>
            <a:spLocks noGrp="1"/>
          </p:cNvSpPr>
          <p:nvPr>
            <p:ph type="dt" sz="half" idx="10"/>
          </p:nvPr>
        </p:nvSpPr>
        <p:spPr/>
        <p:txBody>
          <a:bodyPr/>
          <a:lstStyle/>
          <a:p>
            <a:endParaRPr lang="fr-CA"/>
          </a:p>
        </p:txBody>
      </p:sp>
      <p:sp>
        <p:nvSpPr>
          <p:cNvPr id="8" name="Footer Placeholder 7">
            <a:extLst>
              <a:ext uri="{FF2B5EF4-FFF2-40B4-BE49-F238E27FC236}">
                <a16:creationId xmlns:a16="http://schemas.microsoft.com/office/drawing/2014/main" id="{8FD78161-3B88-4141-8FF3-98A494F49205}"/>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EA660614-C789-443D-8AA3-663772611699}"/>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10" name="Content">
            <a:extLst>
              <a:ext uri="{FF2B5EF4-FFF2-40B4-BE49-F238E27FC236}">
                <a16:creationId xmlns:a16="http://schemas.microsoft.com/office/drawing/2014/main" id="{CED78B02-1A00-4289-B0B8-A860FAB77553}"/>
              </a:ext>
            </a:extLst>
          </p:cNvPr>
          <p:cNvSpPr>
            <a:spLocks noGrp="1"/>
          </p:cNvSpPr>
          <p:nvPr>
            <p:ph idx="13"/>
          </p:nvPr>
        </p:nvSpPr>
        <p:spPr>
          <a:xfrm>
            <a:off x="877824" y="1557338"/>
            <a:ext cx="10449600" cy="4157662"/>
          </a:xfrm>
        </p:spPr>
        <p:txBody>
          <a:bodyPr lIns="0">
            <a:noAutofit/>
          </a:bodyPr>
          <a:lstStyle>
            <a:lvl1pPr>
              <a:defRPr sz="1600"/>
            </a:lvl1pPr>
            <a:lvl2pPr marL="215900" indent="-215900">
              <a:defRPr lang="fr-CA" sz="1400" kern="1200" dirty="0">
                <a:solidFill>
                  <a:schemeClr val="tx1"/>
                </a:solidFill>
                <a:latin typeface="+mn-lt"/>
                <a:ea typeface="+mn-ea"/>
                <a:cs typeface="+mn-cs"/>
              </a:defRPr>
            </a:lvl2pPr>
            <a:lvl3pPr>
              <a:defRPr sz="1200"/>
            </a:lvl3pPr>
            <a:lvl4pPr>
              <a:defRPr sz="1100"/>
            </a:lvl4pPr>
            <a:lvl5pPr>
              <a:defRPr sz="1100"/>
            </a:lvl5pPr>
            <a:lvl6pPr marL="324000" indent="-324000">
              <a:buFont typeface="+mj-lt"/>
              <a:buAutoNum type="arabicPeriod"/>
              <a:defRPr/>
            </a:lvl6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Titre 5">
            <a:extLst>
              <a:ext uri="{FF2B5EF4-FFF2-40B4-BE49-F238E27FC236}">
                <a16:creationId xmlns:a16="http://schemas.microsoft.com/office/drawing/2014/main" id="{2E48DE48-814A-420B-9E25-D8279EFF3CAD}"/>
              </a:ext>
            </a:extLst>
          </p:cNvPr>
          <p:cNvSpPr>
            <a:spLocks noGrp="1"/>
          </p:cNvSpPr>
          <p:nvPr>
            <p:ph type="title"/>
          </p:nvPr>
        </p:nvSpPr>
        <p:spPr>
          <a:xfrm>
            <a:off x="878400" y="962177"/>
            <a:ext cx="10444837" cy="393799"/>
          </a:xfrm>
        </p:spPr>
        <p:txBody>
          <a:bodyPr/>
          <a:lstStyle/>
          <a:p>
            <a:r>
              <a:rPr lang="fr-CA"/>
              <a:t>Modifier le style du titre</a:t>
            </a:r>
          </a:p>
        </p:txBody>
      </p:sp>
      <p:sp>
        <p:nvSpPr>
          <p:cNvPr id="11" name="Subtitle">
            <a:extLst>
              <a:ext uri="{FF2B5EF4-FFF2-40B4-BE49-F238E27FC236}">
                <a16:creationId xmlns:a16="http://schemas.microsoft.com/office/drawing/2014/main" id="{AC7A2CE8-67FD-4FD7-A004-12A4015A3F59}"/>
              </a:ext>
            </a:extLst>
          </p:cNvPr>
          <p:cNvSpPr>
            <a:spLocks noGrp="1"/>
          </p:cNvSpPr>
          <p:nvPr>
            <p:ph type="subTitle" idx="14" hasCustomPrompt="1"/>
          </p:nvPr>
        </p:nvSpPr>
        <p:spPr>
          <a:xfrm>
            <a:off x="878400" y="648000"/>
            <a:ext cx="10444837" cy="314176"/>
          </a:xfrm>
        </p:spPr>
        <p:txBody>
          <a:bodyPr lIns="0" anchor="ctr">
            <a:noAutofit/>
          </a:bodyPr>
          <a:lstStyle>
            <a:lvl1pPr marL="0" marR="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sz="16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a:t>
            </a:r>
          </a:p>
        </p:txBody>
      </p:sp>
      <p:sp>
        <p:nvSpPr>
          <p:cNvPr id="12" name="Content placeholder" hidden="1">
            <a:extLst>
              <a:ext uri="{FF2B5EF4-FFF2-40B4-BE49-F238E27FC236}">
                <a16:creationId xmlns:a16="http://schemas.microsoft.com/office/drawing/2014/main" id="{884BAC24-F87A-4194-9823-11F32324B9C4}"/>
              </a:ext>
            </a:extLst>
          </p:cNvPr>
          <p:cNvSpPr/>
          <p:nvPr userDrawn="1">
            <p:custDataLst>
              <p:tags r:id="rId1"/>
            </p:custDataLst>
          </p:nvPr>
        </p:nvSpPr>
        <p:spPr>
          <a:xfrm>
            <a:off x="877823" y="1476001"/>
            <a:ext cx="10460567" cy="5135939"/>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4" name="Pastille CDPQ noire placeholder" hidden="1">
            <a:extLst>
              <a:ext uri="{FF2B5EF4-FFF2-40B4-BE49-F238E27FC236}">
                <a16:creationId xmlns:a16="http://schemas.microsoft.com/office/drawing/2014/main" id="{0A1279CD-E3FF-43E7-ADCF-80BA0BC03D77}"/>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2723212601"/>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clusion_2">
    <p:bg>
      <p:bgPr>
        <a:solidFill>
          <a:schemeClr val="tx1"/>
        </a:solidFill>
        <a:effectLst/>
      </p:bgPr>
    </p:bg>
    <p:spTree>
      <p:nvGrpSpPr>
        <p:cNvPr id="1" name=""/>
        <p:cNvGrpSpPr/>
        <p:nvPr/>
      </p:nvGrpSpPr>
      <p:grpSpPr>
        <a:xfrm>
          <a:off x="0" y="0"/>
          <a:ext cx="0" cy="0"/>
          <a:chOff x="0" y="0"/>
          <a:chExt cx="0" cy="0"/>
        </a:xfrm>
      </p:grpSpPr>
      <p:sp>
        <p:nvSpPr>
          <p:cNvPr id="3" name="Backgroung placeholder" hidden="1">
            <a:extLst>
              <a:ext uri="{FF2B5EF4-FFF2-40B4-BE49-F238E27FC236}">
                <a16:creationId xmlns:a16="http://schemas.microsoft.com/office/drawing/2014/main" id="{F7B92E1E-7F04-4C4B-9934-33E7C0F990E9}"/>
              </a:ext>
            </a:extLst>
          </p:cNvPr>
          <p:cNvSpPr/>
          <p:nvPr userDrawn="1">
            <p:custDataLst>
              <p:tags r:id="rId1"/>
            </p:custDataLst>
          </p:nvPr>
        </p:nvSpPr>
        <p:spPr>
          <a:xfrm>
            <a:off x="0" y="0"/>
            <a:ext cx="12192000" cy="6858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pic>
        <p:nvPicPr>
          <p:cNvPr id="5" name="CDPQ Logo blanc">
            <a:extLst>
              <a:ext uri="{FF2B5EF4-FFF2-40B4-BE49-F238E27FC236}">
                <a16:creationId xmlns:a16="http://schemas.microsoft.com/office/drawing/2014/main" id="{87871FF8-0426-DC7B-E34D-E16D2330B8B8}"/>
              </a:ext>
            </a:extLst>
          </p:cNvPr>
          <p:cNvPicPr>
            <a:picLocks noChangeAspect="1"/>
          </p:cNvPicPr>
          <p:nvPr userDrawn="1">
            <p:custDataLst>
              <p:tags r:id="rId2"/>
            </p:custDataLst>
          </p:nvPr>
        </p:nvPicPr>
        <p:blipFill>
          <a:blip r:embed="rId4">
            <a:extLst>
              <a:ext uri="{96DAC541-7B7A-43D3-8B79-37D633B846F1}">
                <asvg:svgBlip xmlns:asvg="http://schemas.microsoft.com/office/drawing/2016/SVG/main" r:embed="rId5"/>
              </a:ext>
            </a:extLst>
          </a:blip>
          <a:stretch>
            <a:fillRect/>
          </a:stretch>
        </p:blipFill>
        <p:spPr>
          <a:xfrm>
            <a:off x="3875405" y="2395061"/>
            <a:ext cx="4441190" cy="2063750"/>
          </a:xfrm>
          <a:prstGeom prst="rect">
            <a:avLst/>
          </a:prstGeom>
        </p:spPr>
      </p:pic>
    </p:spTree>
    <p:extLst>
      <p:ext uri="{BB962C8B-B14F-4D97-AF65-F5344CB8AC3E}">
        <p14:creationId xmlns:p14="http://schemas.microsoft.com/office/powerpoint/2010/main" val="18324361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rtitre, 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994A729D-7FB8-4D4C-AC78-67832C4B556A}"/>
              </a:ext>
            </a:extLst>
          </p:cNvPr>
          <p:cNvSpPr>
            <a:spLocks noGrp="1"/>
          </p:cNvSpPr>
          <p:nvPr>
            <p:ph type="title"/>
          </p:nvPr>
        </p:nvSpPr>
        <p:spPr>
          <a:xfrm>
            <a:off x="878400" y="962177"/>
            <a:ext cx="10444837" cy="393799"/>
          </a:xfrm>
        </p:spPr>
        <p:txBody>
          <a:bodyPr/>
          <a:lstStyle/>
          <a:p>
            <a:r>
              <a:rPr lang="fr-CA"/>
              <a:t>Modifier le style du titre</a:t>
            </a:r>
          </a:p>
        </p:txBody>
      </p:sp>
      <p:sp>
        <p:nvSpPr>
          <p:cNvPr id="10" name="Subtitle">
            <a:extLst>
              <a:ext uri="{FF2B5EF4-FFF2-40B4-BE49-F238E27FC236}">
                <a16:creationId xmlns:a16="http://schemas.microsoft.com/office/drawing/2014/main" id="{4E7FD07E-CE4F-4939-802D-C1A48C5D6BAA}"/>
              </a:ext>
            </a:extLst>
          </p:cNvPr>
          <p:cNvSpPr>
            <a:spLocks noGrp="1"/>
          </p:cNvSpPr>
          <p:nvPr>
            <p:ph type="subTitle" idx="14" hasCustomPrompt="1"/>
          </p:nvPr>
        </p:nvSpPr>
        <p:spPr>
          <a:xfrm>
            <a:off x="878400" y="648000"/>
            <a:ext cx="10444837" cy="314176"/>
          </a:xfrm>
        </p:spPr>
        <p:txBody>
          <a:bodyPr lIns="0" anchor="ctr">
            <a:noAutofit/>
          </a:bodyPr>
          <a:lstStyle>
            <a:lvl1pPr marL="0" marR="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sz="16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a:t>
            </a:r>
          </a:p>
        </p:txBody>
      </p:sp>
      <p:sp>
        <p:nvSpPr>
          <p:cNvPr id="8" name="Pastille CDPQ noire placeholder" hidden="1">
            <a:extLst>
              <a:ext uri="{FF2B5EF4-FFF2-40B4-BE49-F238E27FC236}">
                <a16:creationId xmlns:a16="http://schemas.microsoft.com/office/drawing/2014/main" id="{8CD96A5D-0BEF-4317-A19C-5321070386BC}"/>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35456974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ocs verticaux">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spcBef>
                <a:spcPts val="2400"/>
              </a:spcBef>
              <a:spcAft>
                <a:spcPts val="0"/>
              </a:spcAft>
            </a:pPr>
            <a:r>
              <a:rPr lang="fr-CA" sz="9600">
                <a:solidFill>
                  <a:schemeClr val="tx1"/>
                </a:solidFill>
                <a:latin typeface="+mj-lt"/>
              </a:rPr>
              <a:t>Blocs </a:t>
            </a:r>
            <a:br>
              <a:rPr lang="fr-CA" sz="9600">
                <a:solidFill>
                  <a:schemeClr val="tx1"/>
                </a:solidFill>
                <a:latin typeface="+mj-lt"/>
              </a:rPr>
            </a:br>
            <a:r>
              <a:rPr lang="fr-CA" sz="9600">
                <a:solidFill>
                  <a:schemeClr val="tx1"/>
                </a:solidFill>
                <a:latin typeface="+mj-lt"/>
              </a:rPr>
              <a:t>verticaux</a:t>
            </a:r>
          </a:p>
          <a:p>
            <a:pPr marL="0" marR="0" lvl="0" indent="0" algn="ctr" defTabSz="457200" rtl="0" eaLnBrk="1" fontAlgn="auto" latinLnBrk="0" hangingPunct="1">
              <a:lnSpc>
                <a:spcPct val="100000"/>
              </a:lnSpc>
              <a:spcBef>
                <a:spcPts val="2400"/>
              </a:spcBef>
              <a:spcAft>
                <a:spcPts val="0"/>
              </a:spcAft>
              <a:buClrTx/>
              <a:buSzTx/>
              <a:buFontTx/>
              <a:buNone/>
              <a:tabLst/>
              <a:defRPr/>
            </a:pPr>
            <a:r>
              <a:rPr kumimoji="0" lang="fr-CA" sz="6600" b="0" i="1" u="none" strike="noStrike" kern="1200" cap="none" spc="0" normalizeH="0" baseline="0" noProof="0">
                <a:ln>
                  <a:noFill/>
                </a:ln>
                <a:solidFill>
                  <a:srgbClr val="000000"/>
                </a:solidFill>
                <a:effectLst/>
                <a:uLnTx/>
                <a:uFillTx/>
                <a:latin typeface="Georgia"/>
                <a:ea typeface="+mn-ea"/>
                <a:cs typeface="+mn-cs"/>
              </a:rPr>
              <a:t>Vertical blocks</a:t>
            </a:r>
            <a:endParaRPr kumimoji="0" lang="fr-CA" sz="6000" b="0" i="1" u="none" strike="noStrike" kern="1200" cap="none" spc="0" normalizeH="0" baseline="0" noProof="0">
              <a:ln>
                <a:noFill/>
              </a:ln>
              <a:solidFill>
                <a:srgbClr val="000000"/>
              </a:solidFill>
              <a:effectLst/>
              <a:uLnTx/>
              <a:uFillTx/>
              <a:latin typeface="Georgia"/>
              <a:ea typeface="+mn-ea"/>
              <a:cs typeface="+mn-cs"/>
            </a:endParaRPr>
          </a:p>
        </p:txBody>
      </p:sp>
    </p:spTree>
    <p:extLst>
      <p:ext uri="{BB962C8B-B14F-4D97-AF65-F5344CB8AC3E}">
        <p14:creationId xmlns:p14="http://schemas.microsoft.com/office/powerpoint/2010/main" val="912282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Left"/>
          <p:cNvSpPr>
            <a:spLocks noGrp="1"/>
          </p:cNvSpPr>
          <p:nvPr>
            <p:ph sz="half" idx="1"/>
          </p:nvPr>
        </p:nvSpPr>
        <p:spPr>
          <a:xfrm>
            <a:off x="877824" y="1557338"/>
            <a:ext cx="4912371" cy="5053736"/>
          </a:xfrm>
        </p:spPr>
        <p:txBody>
          <a:bodyPr tIns="0">
            <a:noAutofit/>
          </a:bodyPr>
          <a:lstStyle>
            <a:lvl1pPr>
              <a:defRPr sz="1600"/>
            </a:lvl1pPr>
            <a:lvl2pPr marL="215900" indent="-215900">
              <a:defRPr lang="fr-CA" sz="1400" kern="1200" dirty="0">
                <a:solidFill>
                  <a:schemeClr val="tx1"/>
                </a:solidFill>
                <a:latin typeface="+mn-lt"/>
                <a:ea typeface="+mn-ea"/>
                <a:cs typeface="+mn-cs"/>
              </a:defRPr>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Content Right"/>
          <p:cNvSpPr>
            <a:spLocks noGrp="1"/>
          </p:cNvSpPr>
          <p:nvPr>
            <p:ph sz="half" idx="2"/>
          </p:nvPr>
        </p:nvSpPr>
        <p:spPr>
          <a:xfrm>
            <a:off x="6413915" y="1557338"/>
            <a:ext cx="4912371" cy="5053736"/>
          </a:xfrm>
        </p:spPr>
        <p:txBody>
          <a:bodyPr tIns="0">
            <a:noAutofit/>
          </a:bodyPr>
          <a:lstStyle>
            <a:lvl1pPr>
              <a:defRPr sz="1600"/>
            </a:lvl1pPr>
            <a:lvl2pPr marL="215900" indent="-215900">
              <a:defRPr lang="fr-CA" sz="1400" kern="1200" dirty="0">
                <a:solidFill>
                  <a:schemeClr val="tx1"/>
                </a:solidFill>
                <a:latin typeface="+mn-lt"/>
                <a:ea typeface="+mn-ea"/>
                <a:cs typeface="+mn-cs"/>
              </a:defRPr>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Date Placeholder 4"/>
          <p:cNvSpPr>
            <a:spLocks noGrp="1"/>
          </p:cNvSpPr>
          <p:nvPr>
            <p:ph type="dt" sz="half" idx="10"/>
          </p:nvPr>
        </p:nvSpPr>
        <p:spPr/>
        <p:txBody>
          <a:bodyPr/>
          <a:lstStyle/>
          <a:p>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8937DB96-938E-1B44-A3B6-A4E4F034D415}" type="slidenum">
              <a:rPr lang="fr-CA"/>
              <a:t>‹n°›</a:t>
            </a:fld>
            <a:endParaRPr lang="fr-CA"/>
          </a:p>
        </p:txBody>
      </p:sp>
      <p:sp>
        <p:nvSpPr>
          <p:cNvPr id="13" name="Title">
            <a:extLst>
              <a:ext uri="{FF2B5EF4-FFF2-40B4-BE49-F238E27FC236}">
                <a16:creationId xmlns:a16="http://schemas.microsoft.com/office/drawing/2014/main" id="{15BDC65A-6143-469E-AA75-D23FF52F91DE}"/>
              </a:ext>
            </a:extLst>
          </p:cNvPr>
          <p:cNvSpPr>
            <a:spLocks noGrp="1"/>
          </p:cNvSpPr>
          <p:nvPr>
            <p:ph type="title"/>
          </p:nvPr>
        </p:nvSpPr>
        <p:spPr>
          <a:xfrm>
            <a:off x="881448" y="455610"/>
            <a:ext cx="10444837" cy="900000"/>
          </a:xfrm>
        </p:spPr>
        <p:txBody>
          <a:bodyPr/>
          <a:lstStyle/>
          <a:p>
            <a:r>
              <a:rPr lang="fr-CA"/>
              <a:t>Modifier le style du titre</a:t>
            </a:r>
          </a:p>
        </p:txBody>
      </p:sp>
      <p:cxnSp>
        <p:nvCxnSpPr>
          <p:cNvPr id="14" name="Connecteur droit 13">
            <a:extLst>
              <a:ext uri="{FF2B5EF4-FFF2-40B4-BE49-F238E27FC236}">
                <a16:creationId xmlns:a16="http://schemas.microsoft.com/office/drawing/2014/main" id="{6A148725-B6A7-47F2-8D3F-E06FFFFBA8C4}"/>
              </a:ext>
            </a:extLst>
          </p:cNvPr>
          <p:cNvCxnSpPr>
            <a:cxnSpLocks/>
          </p:cNvCxnSpPr>
          <p:nvPr userDrawn="1"/>
        </p:nvCxnSpPr>
        <p:spPr>
          <a:xfrm>
            <a:off x="6092045" y="1559638"/>
            <a:ext cx="0" cy="505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astille CDPQ noire placeholder" hidden="1">
            <a:extLst>
              <a:ext uri="{FF2B5EF4-FFF2-40B4-BE49-F238E27FC236}">
                <a16:creationId xmlns:a16="http://schemas.microsoft.com/office/drawing/2014/main" id="{2BEEE274-8E41-471B-9DD9-E46E35CB4FE0}"/>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
        <p:nvSpPr>
          <p:cNvPr id="11" name="Content placeholder" hidden="1">
            <a:extLst>
              <a:ext uri="{FF2B5EF4-FFF2-40B4-BE49-F238E27FC236}">
                <a16:creationId xmlns:a16="http://schemas.microsoft.com/office/drawing/2014/main" id="{0C051DF6-AF2E-442B-BFDA-BFE42CEE9D1E}"/>
              </a:ext>
            </a:extLst>
          </p:cNvPr>
          <p:cNvSpPr/>
          <p:nvPr userDrawn="1">
            <p:custDataLst>
              <p:tags r:id="rId2"/>
            </p:custDataLst>
          </p:nvPr>
        </p:nvSpPr>
        <p:spPr>
          <a:xfrm>
            <a:off x="877823" y="155733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Tree>
    <p:extLst>
      <p:ext uri="{BB962C8B-B14F-4D97-AF65-F5344CB8AC3E}">
        <p14:creationId xmlns:p14="http://schemas.microsoft.com/office/powerpoint/2010/main" val="1247810894"/>
      </p:ext>
    </p:extLst>
  </p:cSld>
  <p:clrMapOvr>
    <a:masterClrMapping/>
  </p:clrMapOvr>
  <p:hf hdr="0" ftr="0" dt="0"/>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ux contenus + boîte">
    <p:spTree>
      <p:nvGrpSpPr>
        <p:cNvPr id="1" name=""/>
        <p:cNvGrpSpPr/>
        <p:nvPr/>
      </p:nvGrpSpPr>
      <p:grpSpPr>
        <a:xfrm>
          <a:off x="0" y="0"/>
          <a:ext cx="0" cy="0"/>
          <a:chOff x="0" y="0"/>
          <a:chExt cx="0" cy="0"/>
        </a:xfrm>
      </p:grpSpPr>
      <p:sp>
        <p:nvSpPr>
          <p:cNvPr id="3" name="Content Left"/>
          <p:cNvSpPr>
            <a:spLocks noGrp="1"/>
          </p:cNvSpPr>
          <p:nvPr>
            <p:ph sz="half" idx="1"/>
          </p:nvPr>
        </p:nvSpPr>
        <p:spPr>
          <a:xfrm>
            <a:off x="877824" y="1557338"/>
            <a:ext cx="4912371" cy="4157662"/>
          </a:xfrm>
        </p:spPr>
        <p:txBody>
          <a:bodyPr tIns="0">
            <a:noAutofit/>
          </a:bodyPr>
          <a:lstStyle>
            <a:lvl1pPr>
              <a:defRPr sz="1600"/>
            </a:lvl1pPr>
            <a:lvl2pPr marL="215900" indent="-215900">
              <a:defRPr lang="fr-CA" sz="1400" kern="1200" dirty="0">
                <a:solidFill>
                  <a:schemeClr val="tx1"/>
                </a:solidFill>
                <a:latin typeface="+mn-lt"/>
                <a:ea typeface="+mn-ea"/>
                <a:cs typeface="+mn-cs"/>
              </a:defRPr>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Content Right"/>
          <p:cNvSpPr>
            <a:spLocks noGrp="1"/>
          </p:cNvSpPr>
          <p:nvPr>
            <p:ph sz="half" idx="2"/>
          </p:nvPr>
        </p:nvSpPr>
        <p:spPr>
          <a:xfrm>
            <a:off x="6413915" y="1557338"/>
            <a:ext cx="4912371" cy="4157662"/>
          </a:xfrm>
        </p:spPr>
        <p:txBody>
          <a:bodyPr tIns="0">
            <a:noAutofit/>
          </a:bodyPr>
          <a:lstStyle>
            <a:lvl1pPr>
              <a:defRPr sz="1600"/>
            </a:lvl1pPr>
            <a:lvl2pPr marL="215900" indent="-215900">
              <a:defRPr lang="fr-CA" sz="1400" kern="1200" dirty="0">
                <a:solidFill>
                  <a:schemeClr val="tx1"/>
                </a:solidFill>
                <a:latin typeface="+mn-lt"/>
                <a:ea typeface="+mn-ea"/>
                <a:cs typeface="+mn-cs"/>
              </a:defRPr>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Date Placeholder 4"/>
          <p:cNvSpPr>
            <a:spLocks noGrp="1"/>
          </p:cNvSpPr>
          <p:nvPr>
            <p:ph type="dt" sz="half" idx="10"/>
          </p:nvPr>
        </p:nvSpPr>
        <p:spPr/>
        <p:txBody>
          <a:bodyPr/>
          <a:lstStyle/>
          <a:p>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8937DB96-938E-1B44-A3B6-A4E4F034D415}" type="slidenum">
              <a:rPr lang="fr-CA"/>
              <a:t>‹n°›</a:t>
            </a:fld>
            <a:endParaRPr lang="fr-CA"/>
          </a:p>
        </p:txBody>
      </p:sp>
      <p:sp>
        <p:nvSpPr>
          <p:cNvPr id="13" name="Title">
            <a:extLst>
              <a:ext uri="{FF2B5EF4-FFF2-40B4-BE49-F238E27FC236}">
                <a16:creationId xmlns:a16="http://schemas.microsoft.com/office/drawing/2014/main" id="{15BDC65A-6143-469E-AA75-D23FF52F91DE}"/>
              </a:ext>
            </a:extLst>
          </p:cNvPr>
          <p:cNvSpPr>
            <a:spLocks noGrp="1"/>
          </p:cNvSpPr>
          <p:nvPr>
            <p:ph type="title"/>
          </p:nvPr>
        </p:nvSpPr>
        <p:spPr>
          <a:xfrm>
            <a:off x="881448" y="455610"/>
            <a:ext cx="10444837" cy="900000"/>
          </a:xfrm>
        </p:spPr>
        <p:txBody>
          <a:bodyPr/>
          <a:lstStyle/>
          <a:p>
            <a:r>
              <a:rPr lang="fr-CA"/>
              <a:t>Modifier le style du titre</a:t>
            </a:r>
          </a:p>
        </p:txBody>
      </p:sp>
      <p:cxnSp>
        <p:nvCxnSpPr>
          <p:cNvPr id="14" name="Connecteur droit 13">
            <a:extLst>
              <a:ext uri="{FF2B5EF4-FFF2-40B4-BE49-F238E27FC236}">
                <a16:creationId xmlns:a16="http://schemas.microsoft.com/office/drawing/2014/main" id="{6A148725-B6A7-47F2-8D3F-E06FFFFBA8C4}"/>
              </a:ext>
            </a:extLst>
          </p:cNvPr>
          <p:cNvCxnSpPr>
            <a:cxnSpLocks/>
          </p:cNvCxnSpPr>
          <p:nvPr userDrawn="1"/>
        </p:nvCxnSpPr>
        <p:spPr>
          <a:xfrm>
            <a:off x="6092045" y="1559638"/>
            <a:ext cx="0" cy="41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akeaway">
            <a:extLst>
              <a:ext uri="{FF2B5EF4-FFF2-40B4-BE49-F238E27FC236}">
                <a16:creationId xmlns:a16="http://schemas.microsoft.com/office/drawing/2014/main" id="{D77D0382-E4CE-464E-8C1D-A5BFF8CD261F}"/>
              </a:ext>
            </a:extLst>
          </p:cNvPr>
          <p:cNvSpPr>
            <a:spLocks noGrp="1"/>
          </p:cNvSpPr>
          <p:nvPr>
            <p:ph type="body" idx="13"/>
          </p:nvPr>
        </p:nvSpPr>
        <p:spPr>
          <a:xfrm>
            <a:off x="874183"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11" name="Content placeholder" hidden="1">
            <a:extLst>
              <a:ext uri="{FF2B5EF4-FFF2-40B4-BE49-F238E27FC236}">
                <a16:creationId xmlns:a16="http://schemas.microsoft.com/office/drawing/2014/main" id="{62131D6A-A577-437E-BDD9-FDED9B817416}"/>
              </a:ext>
            </a:extLst>
          </p:cNvPr>
          <p:cNvSpPr/>
          <p:nvPr userDrawn="1">
            <p:custDataLst>
              <p:tags r:id="rId1"/>
            </p:custDataLst>
          </p:nvPr>
        </p:nvSpPr>
        <p:spPr>
          <a:xfrm>
            <a:off x="877823" y="155733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2" name="Pastille CDPQ noire placeholder" hidden="1">
            <a:extLst>
              <a:ext uri="{FF2B5EF4-FFF2-40B4-BE49-F238E27FC236}">
                <a16:creationId xmlns:a16="http://schemas.microsoft.com/office/drawing/2014/main" id="{9DA02063-FF53-4D70-8D85-0F91A3F6CA77}"/>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328232016"/>
      </p:ext>
    </p:extLst>
  </p:cSld>
  <p:clrMapOvr>
    <a:masterClrMapping/>
  </p:clrMapOvr>
  <p:hf hdr="0" ftr="0" dt="0"/>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4" name="Content Left"/>
          <p:cNvSpPr>
            <a:spLocks noGrp="1"/>
          </p:cNvSpPr>
          <p:nvPr>
            <p:ph sz="half" idx="2"/>
          </p:nvPr>
        </p:nvSpPr>
        <p:spPr>
          <a:xfrm>
            <a:off x="877824" y="2243638"/>
            <a:ext cx="5026000" cy="4364262"/>
          </a:xfrm>
        </p:spPr>
        <p:txBody>
          <a:bodyPr tIns="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Content Right"/>
          <p:cNvSpPr>
            <a:spLocks noGrp="1"/>
          </p:cNvSpPr>
          <p:nvPr>
            <p:ph sz="quarter" idx="4"/>
          </p:nvPr>
        </p:nvSpPr>
        <p:spPr>
          <a:xfrm>
            <a:off x="6300287" y="2243638"/>
            <a:ext cx="5025999" cy="4364262"/>
          </a:xfrm>
        </p:spPr>
        <p:txBody>
          <a:bodyPr tIns="468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cxnSp>
        <p:nvCxnSpPr>
          <p:cNvPr id="12" name="Connecteur droit 11">
            <a:extLst>
              <a:ext uri="{FF2B5EF4-FFF2-40B4-BE49-F238E27FC236}">
                <a16:creationId xmlns:a16="http://schemas.microsoft.com/office/drawing/2014/main" id="{F543A648-7B9B-714D-B730-2432AA20CE9E}"/>
              </a:ext>
            </a:extLst>
          </p:cNvPr>
          <p:cNvCxnSpPr>
            <a:cxnSpLocks/>
          </p:cNvCxnSpPr>
          <p:nvPr userDrawn="1"/>
        </p:nvCxnSpPr>
        <p:spPr>
          <a:xfrm>
            <a:off x="6092045" y="1559638"/>
            <a:ext cx="0" cy="505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6FD709B-966B-4F3D-9E2F-2212898ABCCA}"/>
              </a:ext>
            </a:extLst>
          </p:cNvPr>
          <p:cNvSpPr>
            <a:spLocks noGrp="1"/>
          </p:cNvSpPr>
          <p:nvPr>
            <p:ph type="title"/>
          </p:nvPr>
        </p:nvSpPr>
        <p:spPr>
          <a:xfrm>
            <a:off x="881448" y="455610"/>
            <a:ext cx="10444837" cy="900000"/>
          </a:xfrm>
        </p:spPr>
        <p:txBody>
          <a:bodyPr/>
          <a:lstStyle/>
          <a:p>
            <a:r>
              <a:rPr lang="fr-CA"/>
              <a:t>Modifier le style du titre</a:t>
            </a:r>
          </a:p>
        </p:txBody>
      </p:sp>
      <p:sp>
        <p:nvSpPr>
          <p:cNvPr id="3" name="Subtitle Left"/>
          <p:cNvSpPr>
            <a:spLocks noGrp="1"/>
          </p:cNvSpPr>
          <p:nvPr>
            <p:ph type="body" idx="1"/>
          </p:nvPr>
        </p:nvSpPr>
        <p:spPr>
          <a:xfrm>
            <a:off x="877824" y="1559638"/>
            <a:ext cx="5026000" cy="684000"/>
          </a:xfrm>
        </p:spPr>
        <p:txBody>
          <a:bodyPr tIns="0" anchor="ctr">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5" name="Subtitle Right"/>
          <p:cNvSpPr>
            <a:spLocks noGrp="1"/>
          </p:cNvSpPr>
          <p:nvPr>
            <p:ph type="body" sz="quarter" idx="3"/>
          </p:nvPr>
        </p:nvSpPr>
        <p:spPr>
          <a:xfrm>
            <a:off x="6300287" y="1559638"/>
            <a:ext cx="5025999" cy="684000"/>
          </a:xfrm>
        </p:spPr>
        <p:txBody>
          <a:bodyPr tIns="0" anchor="ctr">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4" name="Pastille CDPQ noire placeholder" hidden="1">
            <a:extLst>
              <a:ext uri="{FF2B5EF4-FFF2-40B4-BE49-F238E27FC236}">
                <a16:creationId xmlns:a16="http://schemas.microsoft.com/office/drawing/2014/main" id="{C276F3E8-2224-4BC3-8096-245F87546207}"/>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
        <p:nvSpPr>
          <p:cNvPr id="17" name="Content placeholder" hidden="1">
            <a:extLst>
              <a:ext uri="{FF2B5EF4-FFF2-40B4-BE49-F238E27FC236}">
                <a16:creationId xmlns:a16="http://schemas.microsoft.com/office/drawing/2014/main" id="{4B1D1646-5CC3-472F-B01B-6E2AAA51C223}"/>
              </a:ext>
            </a:extLst>
          </p:cNvPr>
          <p:cNvSpPr/>
          <p:nvPr userDrawn="1">
            <p:custDataLst>
              <p:tags r:id="rId2"/>
            </p:custDataLst>
          </p:nvPr>
        </p:nvSpPr>
        <p:spPr>
          <a:xfrm>
            <a:off x="877823" y="155733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Tree>
    <p:extLst>
      <p:ext uri="{BB962C8B-B14F-4D97-AF65-F5344CB8AC3E}">
        <p14:creationId xmlns:p14="http://schemas.microsoft.com/office/powerpoint/2010/main" val="143334808"/>
      </p:ext>
    </p:extLst>
  </p:cSld>
  <p:clrMapOvr>
    <a:masterClrMapping/>
  </p:clrMapOvr>
  <p:hf hdr="0" ftr="0" dt="0"/>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blocs verticaux et titre">
    <p:spTree>
      <p:nvGrpSpPr>
        <p:cNvPr id="1" name=""/>
        <p:cNvGrpSpPr/>
        <p:nvPr/>
      </p:nvGrpSpPr>
      <p:grpSpPr>
        <a:xfrm>
          <a:off x="0" y="0"/>
          <a:ext cx="0" cy="0"/>
          <a:chOff x="0" y="0"/>
          <a:chExt cx="0" cy="0"/>
        </a:xfrm>
      </p:grpSpPr>
      <p:sp>
        <p:nvSpPr>
          <p:cNvPr id="4" name="Content Left"/>
          <p:cNvSpPr>
            <a:spLocks noGrp="1"/>
          </p:cNvSpPr>
          <p:nvPr>
            <p:ph sz="half" idx="2" hasCustomPrompt="1"/>
          </p:nvPr>
        </p:nvSpPr>
        <p:spPr>
          <a:xfrm>
            <a:off x="878400" y="2340864"/>
            <a:ext cx="5025600" cy="4267036"/>
          </a:xfrm>
        </p:spPr>
        <p:txBody>
          <a:bodyPr lIns="144000" tIns="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6" name="Content Right"/>
          <p:cNvSpPr>
            <a:spLocks noGrp="1"/>
          </p:cNvSpPr>
          <p:nvPr>
            <p:ph sz="quarter" idx="4" hasCustomPrompt="1"/>
          </p:nvPr>
        </p:nvSpPr>
        <p:spPr>
          <a:xfrm>
            <a:off x="6297637" y="2340864"/>
            <a:ext cx="5025600" cy="4267036"/>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4C418F9E-419C-4092-8A11-936877F741ED}"/>
              </a:ext>
            </a:extLst>
          </p:cNvPr>
          <p:cNvSpPr>
            <a:spLocks noGrp="1"/>
          </p:cNvSpPr>
          <p:nvPr>
            <p:ph type="title"/>
          </p:nvPr>
        </p:nvSpPr>
        <p:spPr>
          <a:xfrm>
            <a:off x="878400" y="455976"/>
            <a:ext cx="10444837" cy="900000"/>
          </a:xfrm>
        </p:spPr>
        <p:txBody>
          <a:bodyPr/>
          <a:lstStyle/>
          <a:p>
            <a:r>
              <a:rPr lang="fr-CA"/>
              <a:t>Modifier le style du titre</a:t>
            </a:r>
          </a:p>
        </p:txBody>
      </p:sp>
      <p:sp>
        <p:nvSpPr>
          <p:cNvPr id="16" name="Subtitle Left">
            <a:extLst>
              <a:ext uri="{FF2B5EF4-FFF2-40B4-BE49-F238E27FC236}">
                <a16:creationId xmlns:a16="http://schemas.microsoft.com/office/drawing/2014/main" id="{F1EFD82D-DA85-4FBC-9D1A-630249A33E05}"/>
              </a:ext>
            </a:extLst>
          </p:cNvPr>
          <p:cNvSpPr>
            <a:spLocks noGrp="1"/>
          </p:cNvSpPr>
          <p:nvPr>
            <p:ph type="body" idx="13"/>
          </p:nvPr>
        </p:nvSpPr>
        <p:spPr>
          <a:xfrm>
            <a:off x="878400" y="1559638"/>
            <a:ext cx="50256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7" name="Subtitle Right">
            <a:extLst>
              <a:ext uri="{FF2B5EF4-FFF2-40B4-BE49-F238E27FC236}">
                <a16:creationId xmlns:a16="http://schemas.microsoft.com/office/drawing/2014/main" id="{405D9786-4624-4AE1-90BF-9861FC578947}"/>
              </a:ext>
            </a:extLst>
          </p:cNvPr>
          <p:cNvSpPr>
            <a:spLocks noGrp="1"/>
          </p:cNvSpPr>
          <p:nvPr>
            <p:ph type="body" sz="quarter" idx="14"/>
          </p:nvPr>
        </p:nvSpPr>
        <p:spPr>
          <a:xfrm>
            <a:off x="6297637" y="1559638"/>
            <a:ext cx="50256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1" name="Content placeholder" hidden="1">
            <a:extLst>
              <a:ext uri="{FF2B5EF4-FFF2-40B4-BE49-F238E27FC236}">
                <a16:creationId xmlns:a16="http://schemas.microsoft.com/office/drawing/2014/main" id="{15398925-7841-4BD0-8185-9A9C07245314}"/>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2" name="Pastille CDPQ noire placeholder" hidden="1">
            <a:extLst>
              <a:ext uri="{FF2B5EF4-FFF2-40B4-BE49-F238E27FC236}">
                <a16:creationId xmlns:a16="http://schemas.microsoft.com/office/drawing/2014/main" id="{96C8A1F0-C2FF-402E-83CF-5180D9072625}"/>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2464695503"/>
      </p:ext>
    </p:extLst>
  </p:cSld>
  <p:clrMapOvr>
    <a:masterClrMapping/>
  </p:clrMapOvr>
  <p:hf hdr="0" ftr="0" dt="0"/>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blocs verticaux et titre + boîte">
    <p:spTree>
      <p:nvGrpSpPr>
        <p:cNvPr id="1" name=""/>
        <p:cNvGrpSpPr/>
        <p:nvPr/>
      </p:nvGrpSpPr>
      <p:grpSpPr>
        <a:xfrm>
          <a:off x="0" y="0"/>
          <a:ext cx="0" cy="0"/>
          <a:chOff x="0" y="0"/>
          <a:chExt cx="0" cy="0"/>
        </a:xfrm>
      </p:grpSpPr>
      <p:sp>
        <p:nvSpPr>
          <p:cNvPr id="4" name="Content Left"/>
          <p:cNvSpPr>
            <a:spLocks noGrp="1"/>
          </p:cNvSpPr>
          <p:nvPr>
            <p:ph sz="half" idx="2" hasCustomPrompt="1"/>
          </p:nvPr>
        </p:nvSpPr>
        <p:spPr>
          <a:xfrm>
            <a:off x="878400" y="2340864"/>
            <a:ext cx="5025600" cy="3374136"/>
          </a:xfrm>
        </p:spPr>
        <p:txBody>
          <a:bodyPr lIns="144000" tIns="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6" name="Content Right"/>
          <p:cNvSpPr>
            <a:spLocks noGrp="1"/>
          </p:cNvSpPr>
          <p:nvPr>
            <p:ph sz="quarter" idx="4" hasCustomPrompt="1"/>
          </p:nvPr>
        </p:nvSpPr>
        <p:spPr>
          <a:xfrm>
            <a:off x="6297637" y="2340864"/>
            <a:ext cx="5025600" cy="3374136"/>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4C418F9E-419C-4092-8A11-936877F741ED}"/>
              </a:ext>
            </a:extLst>
          </p:cNvPr>
          <p:cNvSpPr>
            <a:spLocks noGrp="1"/>
          </p:cNvSpPr>
          <p:nvPr>
            <p:ph type="title"/>
          </p:nvPr>
        </p:nvSpPr>
        <p:spPr>
          <a:xfrm>
            <a:off x="878400" y="455976"/>
            <a:ext cx="10444837" cy="900000"/>
          </a:xfrm>
        </p:spPr>
        <p:txBody>
          <a:bodyPr/>
          <a:lstStyle/>
          <a:p>
            <a:r>
              <a:rPr lang="fr-CA"/>
              <a:t>Modifier le style du titre</a:t>
            </a:r>
          </a:p>
        </p:txBody>
      </p:sp>
      <p:sp>
        <p:nvSpPr>
          <p:cNvPr id="13" name="Takeaway">
            <a:extLst>
              <a:ext uri="{FF2B5EF4-FFF2-40B4-BE49-F238E27FC236}">
                <a16:creationId xmlns:a16="http://schemas.microsoft.com/office/drawing/2014/main" id="{7278A57E-84AA-402C-944E-F06DEC08CB25}"/>
              </a:ext>
            </a:extLst>
          </p:cNvPr>
          <p:cNvSpPr>
            <a:spLocks noGrp="1"/>
          </p:cNvSpPr>
          <p:nvPr>
            <p:ph type="body" idx="1"/>
          </p:nvPr>
        </p:nvSpPr>
        <p:spPr>
          <a:xfrm>
            <a:off x="874183"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16" name="Subtitle Left">
            <a:extLst>
              <a:ext uri="{FF2B5EF4-FFF2-40B4-BE49-F238E27FC236}">
                <a16:creationId xmlns:a16="http://schemas.microsoft.com/office/drawing/2014/main" id="{F1EFD82D-DA85-4FBC-9D1A-630249A33E05}"/>
              </a:ext>
            </a:extLst>
          </p:cNvPr>
          <p:cNvSpPr>
            <a:spLocks noGrp="1"/>
          </p:cNvSpPr>
          <p:nvPr>
            <p:ph type="body" idx="13"/>
          </p:nvPr>
        </p:nvSpPr>
        <p:spPr>
          <a:xfrm>
            <a:off x="878400" y="1559638"/>
            <a:ext cx="50256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7" name="Subtitle Right">
            <a:extLst>
              <a:ext uri="{FF2B5EF4-FFF2-40B4-BE49-F238E27FC236}">
                <a16:creationId xmlns:a16="http://schemas.microsoft.com/office/drawing/2014/main" id="{405D9786-4624-4AE1-90BF-9861FC578947}"/>
              </a:ext>
            </a:extLst>
          </p:cNvPr>
          <p:cNvSpPr>
            <a:spLocks noGrp="1"/>
          </p:cNvSpPr>
          <p:nvPr>
            <p:ph type="body" sz="quarter" idx="14"/>
          </p:nvPr>
        </p:nvSpPr>
        <p:spPr>
          <a:xfrm>
            <a:off x="6297637" y="1559638"/>
            <a:ext cx="50256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2" name="Pastille CDPQ noire placeholder" hidden="1">
            <a:extLst>
              <a:ext uri="{FF2B5EF4-FFF2-40B4-BE49-F238E27FC236}">
                <a16:creationId xmlns:a16="http://schemas.microsoft.com/office/drawing/2014/main" id="{3F3DA37C-D455-45A6-A2EE-BECCFBD6B239}"/>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
        <p:nvSpPr>
          <p:cNvPr id="14" name="Content placeholder" hidden="1">
            <a:extLst>
              <a:ext uri="{FF2B5EF4-FFF2-40B4-BE49-F238E27FC236}">
                <a16:creationId xmlns:a16="http://schemas.microsoft.com/office/drawing/2014/main" id="{BF3A09A8-28E6-40A3-A5EF-C67D5CEEBEBB}"/>
              </a:ext>
            </a:extLst>
          </p:cNvPr>
          <p:cNvSpPr/>
          <p:nvPr userDrawn="1">
            <p:custDataLst>
              <p:tags r:id="rId2"/>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Tree>
    <p:extLst>
      <p:ext uri="{BB962C8B-B14F-4D97-AF65-F5344CB8AC3E}">
        <p14:creationId xmlns:p14="http://schemas.microsoft.com/office/powerpoint/2010/main" val="3351065291"/>
      </p:ext>
    </p:extLst>
  </p:cSld>
  <p:clrMapOvr>
    <a:masterClrMapping/>
  </p:clrMapOvr>
  <p:hf hdr="0" ftr="0" dt="0"/>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locs verticaux et titre">
    <p:spTree>
      <p:nvGrpSpPr>
        <p:cNvPr id="1" name=""/>
        <p:cNvGrpSpPr/>
        <p:nvPr/>
      </p:nvGrpSpPr>
      <p:grpSpPr>
        <a:xfrm>
          <a:off x="0" y="0"/>
          <a:ext cx="0" cy="0"/>
          <a:chOff x="0" y="0"/>
          <a:chExt cx="0" cy="0"/>
        </a:xfrm>
      </p:grpSpPr>
      <p:graphicFrame>
        <p:nvGraphicFramePr>
          <p:cNvPr id="11" name="Objet 10" hidden="1">
            <a:extLst>
              <a:ext uri="{FF2B5EF4-FFF2-40B4-BE49-F238E27FC236}">
                <a16:creationId xmlns:a16="http://schemas.microsoft.com/office/drawing/2014/main" id="{139CBCAA-9318-448A-8EA2-B5C994EB957F}"/>
              </a:ext>
            </a:extLst>
          </p:cNvPr>
          <p:cNvGraphicFramePr>
            <a:graphicFrameLocks noChangeAspect="1"/>
          </p:cNvGraphicFramePr>
          <p:nvPr userDrawn="1">
            <p:custDataLst>
              <p:tags r:id="rId1"/>
            </p:custDataLst>
            <p:extLst>
              <p:ext uri="{D42A27DB-BD31-4B8C-83A1-F6EECF244321}">
                <p14:modId xmlns:p14="http://schemas.microsoft.com/office/powerpoint/2010/main" val="2986872898"/>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Diapositive think-cell" r:id="rId5" imgW="306" imgH="306" progId="TCLayout.ActiveDocument.1">
                  <p:embed/>
                </p:oleObj>
              </mc:Choice>
              <mc:Fallback>
                <p:oleObj name="Diapositive think-cell" r:id="rId5" imgW="306" imgH="306" progId="TCLayout.ActiveDocument.1">
                  <p:embed/>
                  <p:pic>
                    <p:nvPicPr>
                      <p:cNvPr id="11" name="Objet 10" hidden="1">
                        <a:extLst>
                          <a:ext uri="{FF2B5EF4-FFF2-40B4-BE49-F238E27FC236}">
                            <a16:creationId xmlns:a16="http://schemas.microsoft.com/office/drawing/2014/main" id="{139CBCAA-9318-448A-8EA2-B5C994EB957F}"/>
                          </a:ext>
                        </a:extLst>
                      </p:cNvPr>
                      <p:cNvPicPr/>
                      <p:nvPr/>
                    </p:nvPicPr>
                    <p:blipFill>
                      <a:blip r:embed="rId6"/>
                      <a:stretch>
                        <a:fillRect/>
                      </a:stretch>
                    </p:blipFill>
                    <p:spPr>
                      <a:xfrm>
                        <a:off x="2118" y="1588"/>
                        <a:ext cx="2117" cy="1588"/>
                      </a:xfrm>
                      <a:prstGeom prst="rect">
                        <a:avLst/>
                      </a:prstGeom>
                    </p:spPr>
                  </p:pic>
                </p:oleObj>
              </mc:Fallback>
            </mc:AlternateContent>
          </a:graphicData>
        </a:graphic>
      </p:graphicFrame>
      <p:sp>
        <p:nvSpPr>
          <p:cNvPr id="4" name="Content Left"/>
          <p:cNvSpPr>
            <a:spLocks noGrp="1"/>
          </p:cNvSpPr>
          <p:nvPr>
            <p:ph sz="half" idx="2" hasCustomPrompt="1"/>
          </p:nvPr>
        </p:nvSpPr>
        <p:spPr>
          <a:xfrm>
            <a:off x="878400" y="2340864"/>
            <a:ext cx="3264000" cy="4267036"/>
          </a:xfrm>
        </p:spPr>
        <p:txBody>
          <a:bodyPr lIns="144000" tIns="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6" name="Content Centre"/>
          <p:cNvSpPr>
            <a:spLocks noGrp="1"/>
          </p:cNvSpPr>
          <p:nvPr>
            <p:ph sz="quarter" idx="4" hasCustomPrompt="1"/>
          </p:nvPr>
        </p:nvSpPr>
        <p:spPr>
          <a:xfrm>
            <a:off x="4468819" y="2340864"/>
            <a:ext cx="3264000" cy="4267036"/>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4C418F9E-419C-4092-8A11-936877F741ED}"/>
              </a:ext>
            </a:extLst>
          </p:cNvPr>
          <p:cNvSpPr>
            <a:spLocks noGrp="1"/>
          </p:cNvSpPr>
          <p:nvPr>
            <p:ph type="title" hasCustomPrompt="1"/>
          </p:nvPr>
        </p:nvSpPr>
        <p:spPr>
          <a:xfrm>
            <a:off x="878400" y="455976"/>
            <a:ext cx="10444837" cy="900000"/>
          </a:xfrm>
        </p:spPr>
        <p:txBody>
          <a:bodyPr vert="horz"/>
          <a:lstStyle/>
          <a:p>
            <a:r>
              <a:rPr lang="fr-CA"/>
              <a:t>Modifier le style du titre</a:t>
            </a:r>
          </a:p>
        </p:txBody>
      </p:sp>
      <p:sp>
        <p:nvSpPr>
          <p:cNvPr id="13" name="Content Right">
            <a:extLst>
              <a:ext uri="{FF2B5EF4-FFF2-40B4-BE49-F238E27FC236}">
                <a16:creationId xmlns:a16="http://schemas.microsoft.com/office/drawing/2014/main" id="{6A23D551-329F-4730-8C7B-F781563AC3AC}"/>
              </a:ext>
            </a:extLst>
          </p:cNvPr>
          <p:cNvSpPr>
            <a:spLocks noGrp="1"/>
          </p:cNvSpPr>
          <p:nvPr>
            <p:ph sz="quarter" idx="15" hasCustomPrompt="1"/>
          </p:nvPr>
        </p:nvSpPr>
        <p:spPr>
          <a:xfrm>
            <a:off x="8059237" y="2340864"/>
            <a:ext cx="3264000" cy="4267036"/>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16" name="Subtitle Left">
            <a:extLst>
              <a:ext uri="{FF2B5EF4-FFF2-40B4-BE49-F238E27FC236}">
                <a16:creationId xmlns:a16="http://schemas.microsoft.com/office/drawing/2014/main" id="{F1EFD82D-DA85-4FBC-9D1A-630249A33E05}"/>
              </a:ext>
            </a:extLst>
          </p:cNvPr>
          <p:cNvSpPr>
            <a:spLocks noGrp="1"/>
          </p:cNvSpPr>
          <p:nvPr>
            <p:ph type="body" idx="13"/>
          </p:nvPr>
        </p:nvSpPr>
        <p:spPr>
          <a:xfrm>
            <a:off x="878400" y="1559638"/>
            <a:ext cx="32640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7" name="Subtitle Centre">
            <a:extLst>
              <a:ext uri="{FF2B5EF4-FFF2-40B4-BE49-F238E27FC236}">
                <a16:creationId xmlns:a16="http://schemas.microsoft.com/office/drawing/2014/main" id="{405D9786-4624-4AE1-90BF-9861FC578947}"/>
              </a:ext>
            </a:extLst>
          </p:cNvPr>
          <p:cNvSpPr>
            <a:spLocks noGrp="1"/>
          </p:cNvSpPr>
          <p:nvPr>
            <p:ph type="body" sz="quarter" idx="14"/>
          </p:nvPr>
        </p:nvSpPr>
        <p:spPr>
          <a:xfrm>
            <a:off x="4468819" y="1559638"/>
            <a:ext cx="32640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5" name="Subtitle Right">
            <a:extLst>
              <a:ext uri="{FF2B5EF4-FFF2-40B4-BE49-F238E27FC236}">
                <a16:creationId xmlns:a16="http://schemas.microsoft.com/office/drawing/2014/main" id="{50CBDCC1-AE67-444F-8F56-F364D73452E4}"/>
              </a:ext>
            </a:extLst>
          </p:cNvPr>
          <p:cNvSpPr>
            <a:spLocks noGrp="1"/>
          </p:cNvSpPr>
          <p:nvPr>
            <p:ph type="body" sz="quarter" idx="16"/>
          </p:nvPr>
        </p:nvSpPr>
        <p:spPr>
          <a:xfrm>
            <a:off x="8059237" y="1559638"/>
            <a:ext cx="32640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4" name="Content placeholder" hidden="1">
            <a:extLst>
              <a:ext uri="{FF2B5EF4-FFF2-40B4-BE49-F238E27FC236}">
                <a16:creationId xmlns:a16="http://schemas.microsoft.com/office/drawing/2014/main" id="{AB5FB175-EC1E-478A-93B7-5239DD45DC45}"/>
              </a:ext>
            </a:extLst>
          </p:cNvPr>
          <p:cNvSpPr/>
          <p:nvPr userDrawn="1">
            <p:custDataLst>
              <p:tags r:id="rId2"/>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8" name="Pastille CDPQ noire placeholder" hidden="1">
            <a:extLst>
              <a:ext uri="{FF2B5EF4-FFF2-40B4-BE49-F238E27FC236}">
                <a16:creationId xmlns:a16="http://schemas.microsoft.com/office/drawing/2014/main" id="{2071BF95-D499-49D5-93F0-5F6EF95BFA44}"/>
              </a:ext>
            </a:extLst>
          </p:cNvPr>
          <p:cNvSpPr/>
          <p:nvPr userDrawn="1">
            <p:custDataLst>
              <p:tags r:id="rId3"/>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544294452"/>
      </p:ext>
    </p:extLst>
  </p:cSld>
  <p:clrMapOvr>
    <a:masterClrMapping/>
  </p:clrMapOvr>
  <p:hf hdr="0" ftr="0" dt="0"/>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blocs verticaux et titre + boîte">
    <p:spTree>
      <p:nvGrpSpPr>
        <p:cNvPr id="1" name=""/>
        <p:cNvGrpSpPr/>
        <p:nvPr/>
      </p:nvGrpSpPr>
      <p:grpSpPr>
        <a:xfrm>
          <a:off x="0" y="0"/>
          <a:ext cx="0" cy="0"/>
          <a:chOff x="0" y="0"/>
          <a:chExt cx="0" cy="0"/>
        </a:xfrm>
      </p:grpSpPr>
      <p:sp>
        <p:nvSpPr>
          <p:cNvPr id="4" name="Content Left"/>
          <p:cNvSpPr>
            <a:spLocks noGrp="1"/>
          </p:cNvSpPr>
          <p:nvPr>
            <p:ph sz="half" idx="2" hasCustomPrompt="1"/>
          </p:nvPr>
        </p:nvSpPr>
        <p:spPr>
          <a:xfrm>
            <a:off x="878400" y="2340864"/>
            <a:ext cx="3264000" cy="3373200"/>
          </a:xfrm>
        </p:spPr>
        <p:txBody>
          <a:bodyPr lIns="144000" tIns="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6" name="Content Centre"/>
          <p:cNvSpPr>
            <a:spLocks noGrp="1"/>
          </p:cNvSpPr>
          <p:nvPr>
            <p:ph sz="quarter" idx="4" hasCustomPrompt="1"/>
          </p:nvPr>
        </p:nvSpPr>
        <p:spPr>
          <a:xfrm>
            <a:off x="4468819" y="2340864"/>
            <a:ext cx="3264000" cy="3373200"/>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4C418F9E-419C-4092-8A11-936877F741ED}"/>
              </a:ext>
            </a:extLst>
          </p:cNvPr>
          <p:cNvSpPr>
            <a:spLocks noGrp="1"/>
          </p:cNvSpPr>
          <p:nvPr>
            <p:ph type="title"/>
          </p:nvPr>
        </p:nvSpPr>
        <p:spPr>
          <a:xfrm>
            <a:off x="878400" y="455976"/>
            <a:ext cx="10444837" cy="900000"/>
          </a:xfrm>
        </p:spPr>
        <p:txBody>
          <a:bodyPr/>
          <a:lstStyle/>
          <a:p>
            <a:r>
              <a:rPr lang="fr-CA"/>
              <a:t>Modifier le style du titre</a:t>
            </a:r>
          </a:p>
        </p:txBody>
      </p:sp>
      <p:sp>
        <p:nvSpPr>
          <p:cNvPr id="13" name="Content Right">
            <a:extLst>
              <a:ext uri="{FF2B5EF4-FFF2-40B4-BE49-F238E27FC236}">
                <a16:creationId xmlns:a16="http://schemas.microsoft.com/office/drawing/2014/main" id="{6A23D551-329F-4730-8C7B-F781563AC3AC}"/>
              </a:ext>
            </a:extLst>
          </p:cNvPr>
          <p:cNvSpPr>
            <a:spLocks noGrp="1"/>
          </p:cNvSpPr>
          <p:nvPr>
            <p:ph sz="quarter" idx="15" hasCustomPrompt="1"/>
          </p:nvPr>
        </p:nvSpPr>
        <p:spPr>
          <a:xfrm>
            <a:off x="8059237" y="2340864"/>
            <a:ext cx="3264000" cy="3373200"/>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18" name="Takeaway">
            <a:extLst>
              <a:ext uri="{FF2B5EF4-FFF2-40B4-BE49-F238E27FC236}">
                <a16:creationId xmlns:a16="http://schemas.microsoft.com/office/drawing/2014/main" id="{33F70E97-2773-497F-B3E6-5E0F7BAAC23C}"/>
              </a:ext>
            </a:extLst>
          </p:cNvPr>
          <p:cNvSpPr>
            <a:spLocks noGrp="1"/>
          </p:cNvSpPr>
          <p:nvPr>
            <p:ph type="body" idx="1"/>
          </p:nvPr>
        </p:nvSpPr>
        <p:spPr>
          <a:xfrm>
            <a:off x="874183"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16" name="Subtitle Left">
            <a:extLst>
              <a:ext uri="{FF2B5EF4-FFF2-40B4-BE49-F238E27FC236}">
                <a16:creationId xmlns:a16="http://schemas.microsoft.com/office/drawing/2014/main" id="{F1EFD82D-DA85-4FBC-9D1A-630249A33E05}"/>
              </a:ext>
            </a:extLst>
          </p:cNvPr>
          <p:cNvSpPr>
            <a:spLocks noGrp="1"/>
          </p:cNvSpPr>
          <p:nvPr>
            <p:ph type="body" idx="13"/>
          </p:nvPr>
        </p:nvSpPr>
        <p:spPr>
          <a:xfrm>
            <a:off x="878400" y="1559638"/>
            <a:ext cx="32640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7" name="Subtitle Centre">
            <a:extLst>
              <a:ext uri="{FF2B5EF4-FFF2-40B4-BE49-F238E27FC236}">
                <a16:creationId xmlns:a16="http://schemas.microsoft.com/office/drawing/2014/main" id="{405D9786-4624-4AE1-90BF-9861FC578947}"/>
              </a:ext>
            </a:extLst>
          </p:cNvPr>
          <p:cNvSpPr>
            <a:spLocks noGrp="1"/>
          </p:cNvSpPr>
          <p:nvPr>
            <p:ph type="body" sz="quarter" idx="14"/>
          </p:nvPr>
        </p:nvSpPr>
        <p:spPr>
          <a:xfrm>
            <a:off x="4468819" y="1559638"/>
            <a:ext cx="32640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5" name="Subtitle Right">
            <a:extLst>
              <a:ext uri="{FF2B5EF4-FFF2-40B4-BE49-F238E27FC236}">
                <a16:creationId xmlns:a16="http://schemas.microsoft.com/office/drawing/2014/main" id="{50CBDCC1-AE67-444F-8F56-F364D73452E4}"/>
              </a:ext>
            </a:extLst>
          </p:cNvPr>
          <p:cNvSpPr>
            <a:spLocks noGrp="1"/>
          </p:cNvSpPr>
          <p:nvPr>
            <p:ph type="body" sz="quarter" idx="16"/>
          </p:nvPr>
        </p:nvSpPr>
        <p:spPr>
          <a:xfrm>
            <a:off x="8059237" y="1559638"/>
            <a:ext cx="3264000" cy="68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4" name="Content placeholder" hidden="1">
            <a:extLst>
              <a:ext uri="{FF2B5EF4-FFF2-40B4-BE49-F238E27FC236}">
                <a16:creationId xmlns:a16="http://schemas.microsoft.com/office/drawing/2014/main" id="{51935B9E-1D6F-4DA1-ABBD-B9EE03B63166}"/>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9" name="Pastille CDPQ noire placeholder" hidden="1">
            <a:extLst>
              <a:ext uri="{FF2B5EF4-FFF2-40B4-BE49-F238E27FC236}">
                <a16:creationId xmlns:a16="http://schemas.microsoft.com/office/drawing/2014/main" id="{D0FA1AA1-7801-4DC2-82EF-812FD4E01B44}"/>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1100057665"/>
      </p:ext>
    </p:extLst>
  </p:cSld>
  <p:clrMapOvr>
    <a:masterClrMapping/>
  </p:clrMapOvr>
  <p:hf hdr="0" ftr="0" dt="0"/>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ssage et contenu_1">
    <p:spTree>
      <p:nvGrpSpPr>
        <p:cNvPr id="1" name=""/>
        <p:cNvGrpSpPr/>
        <p:nvPr/>
      </p:nvGrpSpPr>
      <p:grpSpPr>
        <a:xfrm>
          <a:off x="0" y="0"/>
          <a:ext cx="0" cy="0"/>
          <a:chOff x="0" y="0"/>
          <a:chExt cx="0" cy="0"/>
        </a:xfrm>
      </p:grpSpPr>
      <p:sp>
        <p:nvSpPr>
          <p:cNvPr id="3" name="Content"/>
          <p:cNvSpPr>
            <a:spLocks noGrp="1"/>
          </p:cNvSpPr>
          <p:nvPr>
            <p:ph idx="1"/>
          </p:nvPr>
        </p:nvSpPr>
        <p:spPr>
          <a:xfrm>
            <a:off x="3820869" y="2086201"/>
            <a:ext cx="7506159" cy="4525738"/>
          </a:xfrm>
        </p:spPr>
        <p:txBody>
          <a:bodyPr>
            <a:noAutofit/>
          </a:bodyPr>
          <a:lstStyle>
            <a:lvl1pPr>
              <a:defRPr sz="1600"/>
            </a:lvl1pPr>
            <a:lvl2pPr>
              <a:defRPr sz="1400"/>
            </a:lvl2pPr>
            <a:lvl3pPr>
              <a:defRPr sz="1200"/>
            </a:lvl3pPr>
            <a:lvl4pPr>
              <a:defRPr sz="1100"/>
            </a:lvl4pPr>
            <a:lvl5pPr>
              <a:defRPr sz="1100"/>
            </a:lvl5pPr>
            <a:lvl6pPr>
              <a:defRPr sz="1600"/>
            </a:lvl6pPr>
            <a:lvl7pPr>
              <a:defRPr sz="14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Subtitle"/>
          <p:cNvSpPr>
            <a:spLocks noGrp="1"/>
          </p:cNvSpPr>
          <p:nvPr>
            <p:ph type="body" sz="half" idx="2"/>
          </p:nvPr>
        </p:nvSpPr>
        <p:spPr>
          <a:xfrm>
            <a:off x="875353" y="2060323"/>
            <a:ext cx="2541523" cy="2563620"/>
          </a:xfrm>
        </p:spPr>
        <p:txBody>
          <a:bodyPr>
            <a:noAutofit/>
          </a:bodyPr>
          <a:lstStyle>
            <a:lvl1pPr marL="0" indent="0">
              <a:buNone/>
              <a:defRPr sz="18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p:txBody>
          <a:bodyPr/>
          <a:lstStyle/>
          <a:p>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8937DB96-938E-1B44-A3B6-A4E4F034D415}" type="slidenum">
              <a:rPr lang="fr-CA"/>
              <a:t>‹n°›</a:t>
            </a:fld>
            <a:endParaRPr lang="fr-CA"/>
          </a:p>
        </p:txBody>
      </p:sp>
      <p:grpSp>
        <p:nvGrpSpPr>
          <p:cNvPr id="26" name="Groupe 25">
            <a:extLst>
              <a:ext uri="{FF2B5EF4-FFF2-40B4-BE49-F238E27FC236}">
                <a16:creationId xmlns:a16="http://schemas.microsoft.com/office/drawing/2014/main" id="{DAE63079-FFCD-4FD4-BCB3-93BFFC9DECF3}"/>
              </a:ext>
            </a:extLst>
          </p:cNvPr>
          <p:cNvGrpSpPr/>
          <p:nvPr userDrawn="1"/>
        </p:nvGrpSpPr>
        <p:grpSpPr>
          <a:xfrm>
            <a:off x="863155" y="1861940"/>
            <a:ext cx="11328000" cy="5004000"/>
            <a:chOff x="647366" y="1861940"/>
            <a:chExt cx="8496000" cy="5004000"/>
          </a:xfrm>
        </p:grpSpPr>
        <p:cxnSp>
          <p:nvCxnSpPr>
            <p:cNvPr id="13" name="Connecteur droit 15">
              <a:extLst>
                <a:ext uri="{FF2B5EF4-FFF2-40B4-BE49-F238E27FC236}">
                  <a16:creationId xmlns:a16="http://schemas.microsoft.com/office/drawing/2014/main" id="{682DE120-FA22-46D4-B2C4-D406BA624F7B}"/>
                </a:ext>
              </a:extLst>
            </p:cNvPr>
            <p:cNvCxnSpPr>
              <a:cxnSpLocks/>
            </p:cNvCxnSpPr>
            <p:nvPr userDrawn="1"/>
          </p:nvCxnSpPr>
          <p:spPr>
            <a:xfrm>
              <a:off x="2697163" y="1861940"/>
              <a:ext cx="0" cy="500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6">
              <a:extLst>
                <a:ext uri="{FF2B5EF4-FFF2-40B4-BE49-F238E27FC236}">
                  <a16:creationId xmlns:a16="http://schemas.microsoft.com/office/drawing/2014/main" id="{18285B8B-2BFA-4A3C-A8D8-A0F931ADC024}"/>
                </a:ext>
              </a:extLst>
            </p:cNvPr>
            <p:cNvCxnSpPr>
              <a:cxnSpLocks/>
            </p:cNvCxnSpPr>
            <p:nvPr userDrawn="1"/>
          </p:nvCxnSpPr>
          <p:spPr>
            <a:xfrm>
              <a:off x="647366" y="1861941"/>
              <a:ext cx="84960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 name="Titre 1">
            <a:extLst>
              <a:ext uri="{FF2B5EF4-FFF2-40B4-BE49-F238E27FC236}">
                <a16:creationId xmlns:a16="http://schemas.microsoft.com/office/drawing/2014/main" id="{8337D027-3060-4031-A9E9-BDD98B542045}"/>
              </a:ext>
            </a:extLst>
          </p:cNvPr>
          <p:cNvSpPr>
            <a:spLocks noGrp="1"/>
          </p:cNvSpPr>
          <p:nvPr>
            <p:ph type="title"/>
          </p:nvPr>
        </p:nvSpPr>
        <p:spPr>
          <a:xfrm>
            <a:off x="878400" y="455976"/>
            <a:ext cx="10444837" cy="900000"/>
          </a:xfrm>
        </p:spPr>
        <p:txBody>
          <a:bodyPr/>
          <a:lstStyle/>
          <a:p>
            <a:r>
              <a:rPr lang="fr-CA"/>
              <a:t>Modifier le style du titre</a:t>
            </a:r>
          </a:p>
        </p:txBody>
      </p:sp>
      <p:sp>
        <p:nvSpPr>
          <p:cNvPr id="12" name="Content placeholder" hidden="1">
            <a:extLst>
              <a:ext uri="{FF2B5EF4-FFF2-40B4-BE49-F238E27FC236}">
                <a16:creationId xmlns:a16="http://schemas.microsoft.com/office/drawing/2014/main" id="{44D89D9D-A8CA-4DD3-B0C5-9142A4D3C0AB}"/>
              </a:ext>
            </a:extLst>
          </p:cNvPr>
          <p:cNvSpPr/>
          <p:nvPr userDrawn="1">
            <p:custDataLst>
              <p:tags r:id="rId1"/>
            </p:custDataLst>
          </p:nvPr>
        </p:nvSpPr>
        <p:spPr>
          <a:xfrm>
            <a:off x="878401" y="2060322"/>
            <a:ext cx="10460567" cy="4547578"/>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5" name="Pastille CDPQ noire placeholder" hidden="1">
            <a:extLst>
              <a:ext uri="{FF2B5EF4-FFF2-40B4-BE49-F238E27FC236}">
                <a16:creationId xmlns:a16="http://schemas.microsoft.com/office/drawing/2014/main" id="{99646A67-481B-4197-814D-6042A19964F1}"/>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1477588162"/>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clusion_3">
    <p:bg>
      <p:bgPr>
        <a:solidFill>
          <a:schemeClr val="accent2"/>
        </a:solidFill>
        <a:effectLst/>
      </p:bgPr>
    </p:bg>
    <p:spTree>
      <p:nvGrpSpPr>
        <p:cNvPr id="1" name=""/>
        <p:cNvGrpSpPr/>
        <p:nvPr/>
      </p:nvGrpSpPr>
      <p:grpSpPr>
        <a:xfrm>
          <a:off x="0" y="0"/>
          <a:ext cx="0" cy="0"/>
          <a:chOff x="0" y="0"/>
          <a:chExt cx="0" cy="0"/>
        </a:xfrm>
      </p:grpSpPr>
      <p:sp>
        <p:nvSpPr>
          <p:cNvPr id="3" name="Backgroung placeholder" hidden="1">
            <a:extLst>
              <a:ext uri="{FF2B5EF4-FFF2-40B4-BE49-F238E27FC236}">
                <a16:creationId xmlns:a16="http://schemas.microsoft.com/office/drawing/2014/main" id="{F7B92E1E-7F04-4C4B-9934-33E7C0F990E9}"/>
              </a:ext>
            </a:extLst>
          </p:cNvPr>
          <p:cNvSpPr/>
          <p:nvPr userDrawn="1">
            <p:custDataLst>
              <p:tags r:id="rId1"/>
            </p:custDataLst>
          </p:nvPr>
        </p:nvSpPr>
        <p:spPr>
          <a:xfrm>
            <a:off x="0" y="0"/>
            <a:ext cx="12192000" cy="6858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pic>
        <p:nvPicPr>
          <p:cNvPr id="5" name="CDPQ Logo blanc">
            <a:extLst>
              <a:ext uri="{FF2B5EF4-FFF2-40B4-BE49-F238E27FC236}">
                <a16:creationId xmlns:a16="http://schemas.microsoft.com/office/drawing/2014/main" id="{0473C10A-B0CB-9D9C-F76F-E3486528FEF4}"/>
              </a:ext>
            </a:extLst>
          </p:cNvPr>
          <p:cNvPicPr>
            <a:picLocks noChangeAspect="1"/>
          </p:cNvPicPr>
          <p:nvPr userDrawn="1">
            <p:custDataLst>
              <p:tags r:id="rId2"/>
            </p:custDataLst>
          </p:nvPr>
        </p:nvPicPr>
        <p:blipFill>
          <a:blip r:embed="rId4">
            <a:extLst>
              <a:ext uri="{96DAC541-7B7A-43D3-8B79-37D633B846F1}">
                <asvg:svgBlip xmlns:asvg="http://schemas.microsoft.com/office/drawing/2016/SVG/main" r:embed="rId5"/>
              </a:ext>
            </a:extLst>
          </a:blip>
          <a:stretch>
            <a:fillRect/>
          </a:stretch>
        </p:blipFill>
        <p:spPr>
          <a:xfrm>
            <a:off x="3875405" y="2395061"/>
            <a:ext cx="4441190" cy="2063750"/>
          </a:xfrm>
          <a:prstGeom prst="rect">
            <a:avLst/>
          </a:prstGeom>
        </p:spPr>
      </p:pic>
    </p:spTree>
    <p:extLst>
      <p:ext uri="{BB962C8B-B14F-4D97-AF65-F5344CB8AC3E}">
        <p14:creationId xmlns:p14="http://schemas.microsoft.com/office/powerpoint/2010/main" val="12742659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essage et contenu_2">
    <p:spTree>
      <p:nvGrpSpPr>
        <p:cNvPr id="1" name=""/>
        <p:cNvGrpSpPr/>
        <p:nvPr/>
      </p:nvGrpSpPr>
      <p:grpSpPr>
        <a:xfrm>
          <a:off x="0" y="0"/>
          <a:ext cx="0" cy="0"/>
          <a:chOff x="0" y="0"/>
          <a:chExt cx="0" cy="0"/>
        </a:xfrm>
      </p:grpSpPr>
      <p:sp>
        <p:nvSpPr>
          <p:cNvPr id="12" name="Espace réservé du texte 14">
            <a:extLst>
              <a:ext uri="{FF2B5EF4-FFF2-40B4-BE49-F238E27FC236}">
                <a16:creationId xmlns:a16="http://schemas.microsoft.com/office/drawing/2014/main" id="{12626481-0AD6-496B-81B7-24C5BB43737F}"/>
              </a:ext>
            </a:extLst>
          </p:cNvPr>
          <p:cNvSpPr>
            <a:spLocks noGrp="1"/>
          </p:cNvSpPr>
          <p:nvPr>
            <p:ph type="body" sz="quarter" idx="13"/>
          </p:nvPr>
        </p:nvSpPr>
        <p:spPr>
          <a:xfrm>
            <a:off x="863155" y="1867989"/>
            <a:ext cx="2733060" cy="1800000"/>
          </a:xfrm>
          <a:solidFill>
            <a:schemeClr val="accent1">
              <a:lumMod val="75000"/>
            </a:schemeClr>
          </a:solidFill>
        </p:spPr>
        <p:txBody>
          <a:bodyPr lIns="144000" tIns="198000" rIns="144000" bIns="108000"/>
          <a:lstStyle>
            <a:lvl1pPr>
              <a:defRPr sz="1800" b="1">
                <a:solidFill>
                  <a:schemeClr val="bg1"/>
                </a:solidFill>
              </a:defRPr>
            </a:lvl1pPr>
            <a:lvl2pPr marL="0" indent="0">
              <a:buNone/>
              <a:defRPr sz="1200">
                <a:solidFill>
                  <a:schemeClr val="bg1"/>
                </a:solidFill>
              </a:defRPr>
            </a:lvl2pPr>
            <a:lvl3pPr>
              <a:buNone/>
              <a:defRPr>
                <a:solidFill>
                  <a:schemeClr val="bg1"/>
                </a:solidFill>
              </a:defRPr>
            </a:lvl3pPr>
            <a:lvl4pPr>
              <a:defRPr>
                <a:solidFill>
                  <a:schemeClr val="bg1"/>
                </a:solidFill>
              </a:defRPr>
            </a:lvl4pPr>
            <a:lvl5pPr>
              <a:defRPr>
                <a:solidFill>
                  <a:schemeClr val="bg1"/>
                </a:solidFill>
              </a:defRPr>
            </a:lvl5pPr>
          </a:lstStyle>
          <a:p>
            <a:pPr lvl="0"/>
            <a:r>
              <a:rPr lang="fr-CA"/>
              <a:t>Cliquez pour modifier les styles du texte du masque</a:t>
            </a:r>
          </a:p>
          <a:p>
            <a:pPr lvl="1"/>
            <a:r>
              <a:rPr lang="fr-CA"/>
              <a:t>Deuxième niveau</a:t>
            </a:r>
          </a:p>
        </p:txBody>
      </p:sp>
      <p:sp>
        <p:nvSpPr>
          <p:cNvPr id="3" name="Content"/>
          <p:cNvSpPr>
            <a:spLocks noGrp="1"/>
          </p:cNvSpPr>
          <p:nvPr>
            <p:ph idx="1"/>
          </p:nvPr>
        </p:nvSpPr>
        <p:spPr>
          <a:xfrm>
            <a:off x="3820869" y="2086201"/>
            <a:ext cx="7506159" cy="4525738"/>
          </a:xfrm>
        </p:spPr>
        <p:txBody>
          <a:bodyPr>
            <a:noAutofit/>
          </a:bodyPr>
          <a:lstStyle>
            <a:lvl1pPr>
              <a:defRPr sz="1600"/>
            </a:lvl1pPr>
            <a:lvl2pPr>
              <a:defRPr sz="1400"/>
            </a:lvl2pPr>
            <a:lvl3pPr>
              <a:defRPr sz="1200"/>
            </a:lvl3pPr>
            <a:lvl4pPr>
              <a:defRPr sz="1100"/>
            </a:lvl4pPr>
            <a:lvl5pPr>
              <a:defRPr sz="1100"/>
            </a:lvl5pPr>
            <a:lvl6pPr>
              <a:defRPr sz="1600"/>
            </a:lvl6pPr>
            <a:lvl7pPr>
              <a:defRPr sz="14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Date Placeholder 4"/>
          <p:cNvSpPr>
            <a:spLocks noGrp="1"/>
          </p:cNvSpPr>
          <p:nvPr>
            <p:ph type="dt" sz="half" idx="10"/>
          </p:nvPr>
        </p:nvSpPr>
        <p:spPr/>
        <p:txBody>
          <a:bodyPr/>
          <a:lstStyle/>
          <a:p>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8937DB96-938E-1B44-A3B6-A4E4F034D415}" type="slidenum">
              <a:rPr lang="fr-CA"/>
              <a:t>‹n°›</a:t>
            </a:fld>
            <a:endParaRPr lang="fr-CA"/>
          </a:p>
        </p:txBody>
      </p:sp>
      <p:sp>
        <p:nvSpPr>
          <p:cNvPr id="15" name="Titre 1">
            <a:extLst>
              <a:ext uri="{FF2B5EF4-FFF2-40B4-BE49-F238E27FC236}">
                <a16:creationId xmlns:a16="http://schemas.microsoft.com/office/drawing/2014/main" id="{61F33A7F-4A1B-4A6A-BE80-897E8CE646B9}"/>
              </a:ext>
            </a:extLst>
          </p:cNvPr>
          <p:cNvSpPr>
            <a:spLocks noGrp="1"/>
          </p:cNvSpPr>
          <p:nvPr>
            <p:ph type="title"/>
          </p:nvPr>
        </p:nvSpPr>
        <p:spPr>
          <a:xfrm>
            <a:off x="878400" y="455976"/>
            <a:ext cx="10444837" cy="900000"/>
          </a:xfrm>
        </p:spPr>
        <p:txBody>
          <a:bodyPr vert="horz"/>
          <a:lstStyle/>
          <a:p>
            <a:r>
              <a:rPr lang="fr-CA"/>
              <a:t>Modifier le style du titre</a:t>
            </a:r>
          </a:p>
        </p:txBody>
      </p:sp>
      <p:grpSp>
        <p:nvGrpSpPr>
          <p:cNvPr id="17" name="Groupe 16">
            <a:extLst>
              <a:ext uri="{FF2B5EF4-FFF2-40B4-BE49-F238E27FC236}">
                <a16:creationId xmlns:a16="http://schemas.microsoft.com/office/drawing/2014/main" id="{8E179578-EC33-400A-8151-E82720CFE42F}"/>
              </a:ext>
            </a:extLst>
          </p:cNvPr>
          <p:cNvGrpSpPr/>
          <p:nvPr userDrawn="1"/>
        </p:nvGrpSpPr>
        <p:grpSpPr>
          <a:xfrm>
            <a:off x="863155" y="1861940"/>
            <a:ext cx="11328000" cy="5004000"/>
            <a:chOff x="647366" y="1861940"/>
            <a:chExt cx="8496000" cy="5004000"/>
          </a:xfrm>
        </p:grpSpPr>
        <p:cxnSp>
          <p:nvCxnSpPr>
            <p:cNvPr id="18" name="Connecteur droit 15">
              <a:extLst>
                <a:ext uri="{FF2B5EF4-FFF2-40B4-BE49-F238E27FC236}">
                  <a16:creationId xmlns:a16="http://schemas.microsoft.com/office/drawing/2014/main" id="{B2C04B6C-9FFF-4617-AFA7-6AA17A3D641A}"/>
                </a:ext>
              </a:extLst>
            </p:cNvPr>
            <p:cNvCxnSpPr>
              <a:cxnSpLocks/>
            </p:cNvCxnSpPr>
            <p:nvPr userDrawn="1"/>
          </p:nvCxnSpPr>
          <p:spPr>
            <a:xfrm>
              <a:off x="2697163" y="1861940"/>
              <a:ext cx="0" cy="500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6">
              <a:extLst>
                <a:ext uri="{FF2B5EF4-FFF2-40B4-BE49-F238E27FC236}">
                  <a16:creationId xmlns:a16="http://schemas.microsoft.com/office/drawing/2014/main" id="{07693417-C991-4326-B8E4-3AB7C13D6E88}"/>
                </a:ext>
              </a:extLst>
            </p:cNvPr>
            <p:cNvCxnSpPr>
              <a:cxnSpLocks/>
            </p:cNvCxnSpPr>
            <p:nvPr userDrawn="1"/>
          </p:nvCxnSpPr>
          <p:spPr>
            <a:xfrm>
              <a:off x="647366" y="1861941"/>
              <a:ext cx="84960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 name="Content placeholder" hidden="1">
            <a:extLst>
              <a:ext uri="{FF2B5EF4-FFF2-40B4-BE49-F238E27FC236}">
                <a16:creationId xmlns:a16="http://schemas.microsoft.com/office/drawing/2014/main" id="{6083852E-80E5-4734-8746-87E48AAFC918}"/>
              </a:ext>
            </a:extLst>
          </p:cNvPr>
          <p:cNvSpPr/>
          <p:nvPr userDrawn="1">
            <p:custDataLst>
              <p:tags r:id="rId1"/>
            </p:custDataLst>
          </p:nvPr>
        </p:nvSpPr>
        <p:spPr>
          <a:xfrm>
            <a:off x="878401" y="2082162"/>
            <a:ext cx="10460567" cy="4525738"/>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6" name="Pastille CDPQ noire placeholder" hidden="1">
            <a:extLst>
              <a:ext uri="{FF2B5EF4-FFF2-40B4-BE49-F238E27FC236}">
                <a16:creationId xmlns:a16="http://schemas.microsoft.com/office/drawing/2014/main" id="{AE2A93BC-2705-4A20-94BA-87AF39E199CD}"/>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1702923239"/>
      </p:ext>
    </p:extLst>
  </p:cSld>
  <p:clrMapOvr>
    <a:masterClrMapping/>
  </p:clrMapOvr>
  <p:hf hdr="0" ftr="0" dt="0"/>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Titre à gauche et contenu_1">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a:xfrm>
            <a:off x="878400" y="1303040"/>
            <a:ext cx="4975344" cy="3538332"/>
          </a:xfrm>
        </p:spPr>
        <p:txBody>
          <a:bodyPr anchor="t" anchorCtr="0">
            <a:normAutofit/>
          </a:bodyPr>
          <a:lstStyle>
            <a:lvl1pPr>
              <a:defRPr sz="2800"/>
            </a:lvl1pPr>
          </a:lstStyle>
          <a:p>
            <a:r>
              <a:rPr lang="fr-CA"/>
              <a:t>Modifier le style du titre</a:t>
            </a:r>
          </a:p>
        </p:txBody>
      </p:sp>
      <p:sp>
        <p:nvSpPr>
          <p:cNvPr id="3" name="Content"/>
          <p:cNvSpPr>
            <a:spLocks noGrp="1"/>
          </p:cNvSpPr>
          <p:nvPr>
            <p:ph idx="1"/>
          </p:nvPr>
        </p:nvSpPr>
        <p:spPr>
          <a:xfrm>
            <a:off x="6354094" y="1557338"/>
            <a:ext cx="4972191" cy="5054601"/>
          </a:xfrm>
        </p:spPr>
        <p:txBody>
          <a:bodyPr>
            <a:noAutofit/>
          </a:bodyPr>
          <a:lstStyle>
            <a:lvl1pPr>
              <a:defRPr sz="1800"/>
            </a:lvl1pPr>
            <a:lvl2pPr>
              <a:defRPr sz="1600"/>
            </a:lvl2pPr>
            <a:lvl3pPr>
              <a:defRPr sz="1400"/>
            </a:lvl3pPr>
            <a:lvl4pPr>
              <a:defRPr sz="1200"/>
            </a:lvl4pPr>
            <a:lvl5pPr>
              <a:defRPr sz="1200"/>
            </a:lvl5pPr>
            <a:lvl6pPr>
              <a:defRPr sz="1800"/>
            </a:lvl6pPr>
            <a:lvl7pPr>
              <a:defRPr sz="16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Subtitle"/>
          <p:cNvSpPr>
            <a:spLocks noGrp="1"/>
          </p:cNvSpPr>
          <p:nvPr>
            <p:ph type="body" sz="half" idx="2"/>
          </p:nvPr>
        </p:nvSpPr>
        <p:spPr>
          <a:xfrm>
            <a:off x="6354091" y="886249"/>
            <a:ext cx="4969837" cy="422405"/>
          </a:xfrm>
        </p:spPr>
        <p:txBody>
          <a:bodyPr wrap="square" anchor="ctr" anchorCtr="0">
            <a:noAutofit/>
          </a:bodyPr>
          <a:lstStyle>
            <a:lvl1pPr marL="0" indent="0">
              <a:lnSpc>
                <a:spcPct val="100000"/>
              </a:lnSpc>
              <a:buNone/>
              <a:defRPr sz="18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p:txBody>
          <a:bodyPr/>
          <a:lstStyle/>
          <a:p>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8937DB96-938E-1B44-A3B6-A4E4F034D415}" type="slidenum">
              <a:rPr lang="fr-CA"/>
              <a:t>‹n°›</a:t>
            </a:fld>
            <a:endParaRPr lang="fr-CA"/>
          </a:p>
        </p:txBody>
      </p:sp>
      <p:cxnSp>
        <p:nvCxnSpPr>
          <p:cNvPr id="12" name="Connecteur droit 8">
            <a:extLst>
              <a:ext uri="{FF2B5EF4-FFF2-40B4-BE49-F238E27FC236}">
                <a16:creationId xmlns:a16="http://schemas.microsoft.com/office/drawing/2014/main" id="{72EBE762-CA72-4679-930F-7889EADBC8F0}"/>
              </a:ext>
            </a:extLst>
          </p:cNvPr>
          <p:cNvCxnSpPr>
            <a:cxnSpLocks/>
          </p:cNvCxnSpPr>
          <p:nvPr userDrawn="1"/>
        </p:nvCxnSpPr>
        <p:spPr>
          <a:xfrm>
            <a:off x="6096000" y="444137"/>
            <a:ext cx="0" cy="6413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hidden="1">
            <a:extLst>
              <a:ext uri="{FF2B5EF4-FFF2-40B4-BE49-F238E27FC236}">
                <a16:creationId xmlns:a16="http://schemas.microsoft.com/office/drawing/2014/main" id="{0F6A710C-F684-475A-9042-EEFD7295AC38}"/>
              </a:ext>
            </a:extLst>
          </p:cNvPr>
          <p:cNvSpPr/>
          <p:nvPr userDrawn="1">
            <p:custDataLst>
              <p:tags r:id="rId2"/>
            </p:custDataLst>
          </p:nvPr>
        </p:nvSpPr>
        <p:spPr>
          <a:xfrm>
            <a:off x="6338258" y="886249"/>
            <a:ext cx="5000709" cy="5721652"/>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1" name="Pastille CDPQ noire placeholder" hidden="1">
            <a:extLst>
              <a:ext uri="{FF2B5EF4-FFF2-40B4-BE49-F238E27FC236}">
                <a16:creationId xmlns:a16="http://schemas.microsoft.com/office/drawing/2014/main" id="{44440339-1D17-49A7-B165-36DCD19BE979}"/>
              </a:ext>
            </a:extLst>
          </p:cNvPr>
          <p:cNvSpPr/>
          <p:nvPr userDrawn="1">
            <p:custDataLst>
              <p:tags r:id="rId3"/>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4155162103"/>
      </p:ext>
    </p:extLst>
  </p:cSld>
  <p:clrMapOvr>
    <a:masterClrMapping/>
  </p:clrMapOvr>
  <p:hf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re à gauche et contenu_2">
    <p:bg>
      <p:bgPr>
        <a:solidFill>
          <a:srgbClr val="E1F1EF"/>
        </a:solidFill>
        <a:effectLst/>
      </p:bgPr>
    </p:bg>
    <p:spTree>
      <p:nvGrpSpPr>
        <p:cNvPr id="1" name=""/>
        <p:cNvGrpSpPr/>
        <p:nvPr/>
      </p:nvGrpSpPr>
      <p:grpSpPr>
        <a:xfrm>
          <a:off x="0" y="0"/>
          <a:ext cx="0" cy="0"/>
          <a:chOff x="0" y="0"/>
          <a:chExt cx="0" cy="0"/>
        </a:xfrm>
      </p:grpSpPr>
      <p:sp>
        <p:nvSpPr>
          <p:cNvPr id="4" name="Subtitle"/>
          <p:cNvSpPr>
            <a:spLocks noGrp="1"/>
          </p:cNvSpPr>
          <p:nvPr>
            <p:ph type="body" sz="half" idx="2"/>
          </p:nvPr>
        </p:nvSpPr>
        <p:spPr>
          <a:xfrm>
            <a:off x="6354091" y="886249"/>
            <a:ext cx="4969837" cy="422405"/>
          </a:xfrm>
        </p:spPr>
        <p:txBody>
          <a:bodyPr wrap="square" anchor="ctr" anchorCtr="0">
            <a:noAutofit/>
          </a:bodyPr>
          <a:lstStyle>
            <a:lvl1pPr marL="0" indent="0">
              <a:lnSpc>
                <a:spcPct val="100000"/>
              </a:lnSpc>
              <a:buNone/>
              <a:defRPr sz="18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p:txBody>
          <a:bodyPr/>
          <a:lstStyle/>
          <a:p>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8937DB96-938E-1B44-A3B6-A4E4F034D415}" type="slidenum">
              <a:rPr lang="fr-CA"/>
              <a:t>‹n°›</a:t>
            </a:fld>
            <a:endParaRPr lang="fr-CA"/>
          </a:p>
        </p:txBody>
      </p:sp>
      <p:cxnSp>
        <p:nvCxnSpPr>
          <p:cNvPr id="12" name="Connecteur droit 8">
            <a:extLst>
              <a:ext uri="{FF2B5EF4-FFF2-40B4-BE49-F238E27FC236}">
                <a16:creationId xmlns:a16="http://schemas.microsoft.com/office/drawing/2014/main" id="{72EBE762-CA72-4679-930F-7889EADBC8F0}"/>
              </a:ext>
            </a:extLst>
          </p:cNvPr>
          <p:cNvCxnSpPr>
            <a:cxnSpLocks/>
          </p:cNvCxnSpPr>
          <p:nvPr userDrawn="1"/>
        </p:nvCxnSpPr>
        <p:spPr>
          <a:xfrm>
            <a:off x="6096000" y="444137"/>
            <a:ext cx="0" cy="6413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a:extLst>
              <a:ext uri="{FF2B5EF4-FFF2-40B4-BE49-F238E27FC236}">
                <a16:creationId xmlns:a16="http://schemas.microsoft.com/office/drawing/2014/main" id="{88A57D54-D558-4B1E-807E-505CB8576DC1}"/>
              </a:ext>
            </a:extLst>
          </p:cNvPr>
          <p:cNvSpPr>
            <a:spLocks noGrp="1"/>
          </p:cNvSpPr>
          <p:nvPr>
            <p:ph idx="1"/>
          </p:nvPr>
        </p:nvSpPr>
        <p:spPr>
          <a:xfrm>
            <a:off x="6354094" y="1557338"/>
            <a:ext cx="4972191" cy="5054601"/>
          </a:xfrm>
        </p:spPr>
        <p:txBody>
          <a:bodyPr>
            <a:noAutofit/>
          </a:bodyPr>
          <a:lstStyle>
            <a:lvl1pPr>
              <a:defRPr sz="1800"/>
            </a:lvl1pPr>
            <a:lvl2pPr>
              <a:defRPr sz="1600"/>
            </a:lvl2pPr>
            <a:lvl3pPr>
              <a:defRPr sz="1400"/>
            </a:lvl3pPr>
            <a:lvl4pPr>
              <a:defRPr sz="1200"/>
            </a:lvl4pPr>
            <a:lvl5pPr>
              <a:defRPr sz="1200"/>
            </a:lvl5pPr>
            <a:lvl6pPr>
              <a:defRPr sz="1800"/>
            </a:lvl6pPr>
            <a:lvl7pPr>
              <a:defRPr sz="16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3" name="Title">
            <a:extLst>
              <a:ext uri="{FF2B5EF4-FFF2-40B4-BE49-F238E27FC236}">
                <a16:creationId xmlns:a16="http://schemas.microsoft.com/office/drawing/2014/main" id="{4D70D78B-6D85-DB43-9C87-1FB0129958D4}"/>
              </a:ext>
            </a:extLst>
          </p:cNvPr>
          <p:cNvSpPr>
            <a:spLocks noGrp="1"/>
          </p:cNvSpPr>
          <p:nvPr>
            <p:ph type="title"/>
            <p:custDataLst>
              <p:tags r:id="rId1"/>
            </p:custDataLst>
          </p:nvPr>
        </p:nvSpPr>
        <p:spPr>
          <a:xfrm>
            <a:off x="878400" y="1303040"/>
            <a:ext cx="4975344" cy="3538332"/>
          </a:xfrm>
        </p:spPr>
        <p:txBody>
          <a:bodyPr anchor="t" anchorCtr="0">
            <a:normAutofit/>
          </a:bodyPr>
          <a:lstStyle>
            <a:lvl1pPr>
              <a:defRPr sz="2800"/>
            </a:lvl1pPr>
          </a:lstStyle>
          <a:p>
            <a:r>
              <a:rPr lang="fr-CA"/>
              <a:t>Modifier le style du titre</a:t>
            </a:r>
          </a:p>
        </p:txBody>
      </p:sp>
      <p:sp>
        <p:nvSpPr>
          <p:cNvPr id="10" name="Content placeholder" hidden="1">
            <a:extLst>
              <a:ext uri="{FF2B5EF4-FFF2-40B4-BE49-F238E27FC236}">
                <a16:creationId xmlns:a16="http://schemas.microsoft.com/office/drawing/2014/main" id="{AB77814C-B9F6-4630-A46A-33689E59DE39}"/>
              </a:ext>
            </a:extLst>
          </p:cNvPr>
          <p:cNvSpPr/>
          <p:nvPr userDrawn="1">
            <p:custDataLst>
              <p:tags r:id="rId2"/>
            </p:custDataLst>
          </p:nvPr>
        </p:nvSpPr>
        <p:spPr>
          <a:xfrm>
            <a:off x="6366777" y="886249"/>
            <a:ext cx="4972191" cy="5721652"/>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4" name="Pastille CDPQ noire placeholder" hidden="1">
            <a:extLst>
              <a:ext uri="{FF2B5EF4-FFF2-40B4-BE49-F238E27FC236}">
                <a16:creationId xmlns:a16="http://schemas.microsoft.com/office/drawing/2014/main" id="{F3D8D4F8-D82E-49CB-AA7C-580B3A3623F5}"/>
              </a:ext>
            </a:extLst>
          </p:cNvPr>
          <p:cNvSpPr/>
          <p:nvPr userDrawn="1">
            <p:custDataLst>
              <p:tags r:id="rId3"/>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860970921"/>
      </p:ext>
    </p:extLst>
  </p:cSld>
  <p:clrMapOvr>
    <a:masterClrMapping/>
  </p:clrMapOvr>
  <p:hf hdr="0" ftr="0" dt="0"/>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u droit marine">
    <p:spTree>
      <p:nvGrpSpPr>
        <p:cNvPr id="1" name=""/>
        <p:cNvGrpSpPr/>
        <p:nvPr/>
      </p:nvGrpSpPr>
      <p:grpSpPr>
        <a:xfrm>
          <a:off x="0" y="0"/>
          <a:ext cx="0" cy="0"/>
          <a:chOff x="0" y="0"/>
          <a:chExt cx="0" cy="0"/>
        </a:xfrm>
      </p:grpSpPr>
      <p:sp>
        <p:nvSpPr>
          <p:cNvPr id="11" name="Boîte background bleue">
            <a:extLst>
              <a:ext uri="{FF2B5EF4-FFF2-40B4-BE49-F238E27FC236}">
                <a16:creationId xmlns:a16="http://schemas.microsoft.com/office/drawing/2014/main" id="{D4991B6C-CE40-417B-A554-A2BA14CBCA8B}"/>
              </a:ext>
            </a:extLst>
          </p:cNvPr>
          <p:cNvSpPr/>
          <p:nvPr userDrawn="1">
            <p:custDataLst>
              <p:tags r:id="rId1"/>
            </p:custDataLst>
          </p:nvPr>
        </p:nvSpPr>
        <p:spPr>
          <a:xfrm>
            <a:off x="6949386" y="444500"/>
            <a:ext cx="5242605" cy="641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6" name="Espace réservé de la date 5">
            <a:extLst>
              <a:ext uri="{FF2B5EF4-FFF2-40B4-BE49-F238E27FC236}">
                <a16:creationId xmlns:a16="http://schemas.microsoft.com/office/drawing/2014/main" id="{3BF2C87D-27DB-4F51-A3F1-101E8237B80C}"/>
              </a:ext>
            </a:extLst>
          </p:cNvPr>
          <p:cNvSpPr>
            <a:spLocks noGrp="1"/>
          </p:cNvSpPr>
          <p:nvPr>
            <p:ph type="dt" sz="half" idx="10"/>
          </p:nvPr>
        </p:nvSpPr>
        <p:spPr/>
        <p:txBody>
          <a:bodyPr/>
          <a:lstStyle/>
          <a:p>
            <a:endParaRPr lang="fr-CA"/>
          </a:p>
        </p:txBody>
      </p:sp>
      <p:sp>
        <p:nvSpPr>
          <p:cNvPr id="12" name="Espace réservé du pied de page 11">
            <a:extLst>
              <a:ext uri="{FF2B5EF4-FFF2-40B4-BE49-F238E27FC236}">
                <a16:creationId xmlns:a16="http://schemas.microsoft.com/office/drawing/2014/main" id="{0C65F37B-4D3A-4772-B698-CA7219E9C607}"/>
              </a:ext>
            </a:extLst>
          </p:cNvPr>
          <p:cNvSpPr>
            <a:spLocks noGrp="1"/>
          </p:cNvSpPr>
          <p:nvPr>
            <p:ph type="ftr" sz="quarter" idx="11"/>
          </p:nvPr>
        </p:nvSpPr>
        <p:spPr/>
        <p:txBody>
          <a:bodyPr/>
          <a:lstStyle/>
          <a:p>
            <a:endParaRPr lang="fr-CA" cap="all"/>
          </a:p>
        </p:txBody>
      </p:sp>
      <p:sp>
        <p:nvSpPr>
          <p:cNvPr id="16" name="Espace réservé du numéro de diapositive 15">
            <a:extLst>
              <a:ext uri="{FF2B5EF4-FFF2-40B4-BE49-F238E27FC236}">
                <a16:creationId xmlns:a16="http://schemas.microsoft.com/office/drawing/2014/main" id="{82242A5D-2C18-470F-83F5-C2339829FAAE}"/>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15" name="Subtitle">
            <a:extLst>
              <a:ext uri="{FF2B5EF4-FFF2-40B4-BE49-F238E27FC236}">
                <a16:creationId xmlns:a16="http://schemas.microsoft.com/office/drawing/2014/main" id="{53512DDF-30B5-4713-AB0E-16813B9A27A7}"/>
              </a:ext>
            </a:extLst>
          </p:cNvPr>
          <p:cNvSpPr>
            <a:spLocks noGrp="1"/>
          </p:cNvSpPr>
          <p:nvPr>
            <p:ph type="body" sz="half" idx="2"/>
          </p:nvPr>
        </p:nvSpPr>
        <p:spPr>
          <a:xfrm>
            <a:off x="7255277" y="886249"/>
            <a:ext cx="4073123" cy="422405"/>
          </a:xfrm>
        </p:spPr>
        <p:txBody>
          <a:bodyPr wrap="square" anchor="ctr" anchorCtr="0">
            <a:noAutofit/>
          </a:bodyPr>
          <a:lstStyle>
            <a:lvl1pPr marL="0" indent="0">
              <a:lnSpc>
                <a:spcPct val="100000"/>
              </a:lnSpc>
              <a:buNone/>
              <a:defRPr sz="16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17" name="Content">
            <a:extLst>
              <a:ext uri="{FF2B5EF4-FFF2-40B4-BE49-F238E27FC236}">
                <a16:creationId xmlns:a16="http://schemas.microsoft.com/office/drawing/2014/main" id="{572E5288-A86B-4B6B-81B8-DD57FEDA5EBE}"/>
              </a:ext>
            </a:extLst>
          </p:cNvPr>
          <p:cNvSpPr>
            <a:spLocks noGrp="1"/>
          </p:cNvSpPr>
          <p:nvPr>
            <p:ph idx="1"/>
          </p:nvPr>
        </p:nvSpPr>
        <p:spPr>
          <a:xfrm>
            <a:off x="7255729" y="1557338"/>
            <a:ext cx="4075051" cy="5054601"/>
          </a:xfrm>
        </p:spPr>
        <p:txBody>
          <a:bodyPr>
            <a:noAutofit/>
          </a:bodyPr>
          <a:lstStyle>
            <a:lvl1pPr>
              <a:defRPr sz="1600">
                <a:solidFill>
                  <a:schemeClr val="bg1"/>
                </a:solidFill>
              </a:defRPr>
            </a:lvl1pPr>
            <a:lvl2pPr marL="215900" indent="-215900">
              <a:defRPr lang="fr-CA" sz="1400" kern="1200" dirty="0">
                <a:solidFill>
                  <a:schemeClr val="bg1"/>
                </a:solidFill>
                <a:latin typeface="+mn-lt"/>
                <a:ea typeface="+mn-ea"/>
                <a:cs typeface="+mn-cs"/>
              </a:defRPr>
            </a:lvl2pPr>
            <a:lvl3pPr>
              <a:defRPr sz="1200">
                <a:solidFill>
                  <a:schemeClr val="bg1"/>
                </a:solidFill>
              </a:defRPr>
            </a:lvl3pPr>
            <a:lvl4pPr>
              <a:defRPr sz="1100">
                <a:solidFill>
                  <a:schemeClr val="bg1"/>
                </a:solidFill>
              </a:defRPr>
            </a:lvl4pPr>
            <a:lvl5pPr>
              <a:defRPr sz="1100">
                <a:solidFill>
                  <a:schemeClr val="bg1"/>
                </a:solidFill>
              </a:defRPr>
            </a:lvl5pPr>
            <a:lvl6pPr>
              <a:defRPr sz="1600">
                <a:solidFill>
                  <a:schemeClr val="bg1"/>
                </a:solidFill>
              </a:defRPr>
            </a:lvl6pPr>
            <a:lvl7pPr>
              <a:defRPr sz="1400">
                <a:solidFill>
                  <a:schemeClr val="bg1"/>
                </a:solidFill>
              </a:defRPr>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8" name="Title">
            <a:extLst>
              <a:ext uri="{FF2B5EF4-FFF2-40B4-BE49-F238E27FC236}">
                <a16:creationId xmlns:a16="http://schemas.microsoft.com/office/drawing/2014/main" id="{FC5F3173-2E33-435A-93FC-0131E5053119}"/>
              </a:ext>
            </a:extLst>
          </p:cNvPr>
          <p:cNvSpPr>
            <a:spLocks noGrp="1"/>
          </p:cNvSpPr>
          <p:nvPr>
            <p:ph type="title"/>
            <p:custDataLst>
              <p:tags r:id="rId2"/>
            </p:custDataLst>
          </p:nvPr>
        </p:nvSpPr>
        <p:spPr>
          <a:xfrm>
            <a:off x="878397" y="1303040"/>
            <a:ext cx="5755200" cy="2966400"/>
          </a:xfrm>
        </p:spPr>
        <p:txBody>
          <a:bodyPr vert="horz" anchor="t" anchorCtr="0">
            <a:normAutofit/>
          </a:bodyPr>
          <a:lstStyle>
            <a:lvl1pPr>
              <a:defRPr sz="2800"/>
            </a:lvl1pPr>
          </a:lstStyle>
          <a:p>
            <a:r>
              <a:rPr lang="fr-CA"/>
              <a:t>Modifier le style du titre</a:t>
            </a:r>
          </a:p>
        </p:txBody>
      </p:sp>
      <p:sp>
        <p:nvSpPr>
          <p:cNvPr id="13" name="Content placeholder" hidden="1">
            <a:extLst>
              <a:ext uri="{FF2B5EF4-FFF2-40B4-BE49-F238E27FC236}">
                <a16:creationId xmlns:a16="http://schemas.microsoft.com/office/drawing/2014/main" id="{70CF2769-CCCF-4B96-AAAB-ECD5195FD552}"/>
              </a:ext>
            </a:extLst>
          </p:cNvPr>
          <p:cNvSpPr/>
          <p:nvPr userDrawn="1">
            <p:custDataLst>
              <p:tags r:id="rId3"/>
            </p:custDataLst>
          </p:nvPr>
        </p:nvSpPr>
        <p:spPr>
          <a:xfrm>
            <a:off x="7255279" y="886248"/>
            <a:ext cx="4058325" cy="5721652"/>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9" name="Pastille CDPQ noire placeholder" hidden="1">
            <a:extLst>
              <a:ext uri="{FF2B5EF4-FFF2-40B4-BE49-F238E27FC236}">
                <a16:creationId xmlns:a16="http://schemas.microsoft.com/office/drawing/2014/main" id="{7F29830D-C26E-4A3A-8062-A9FA3850A19A}"/>
              </a:ext>
            </a:extLst>
          </p:cNvPr>
          <p:cNvSpPr/>
          <p:nvPr userDrawn="1">
            <p:custDataLst>
              <p:tags r:id="rId4"/>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pic>
        <p:nvPicPr>
          <p:cNvPr id="20" name="Demi-lunes bleues">
            <a:extLst>
              <a:ext uri="{FF2B5EF4-FFF2-40B4-BE49-F238E27FC236}">
                <a16:creationId xmlns:a16="http://schemas.microsoft.com/office/drawing/2014/main" id="{D097CE34-F34D-1EA0-585F-2AADFB66ED4B}"/>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164001" y="4310436"/>
            <a:ext cx="2469596" cy="2541063"/>
          </a:xfrm>
          <a:prstGeom prst="rect">
            <a:avLst/>
          </a:prstGeom>
        </p:spPr>
      </p:pic>
    </p:spTree>
    <p:extLst>
      <p:ext uri="{BB962C8B-B14F-4D97-AF65-F5344CB8AC3E}">
        <p14:creationId xmlns:p14="http://schemas.microsoft.com/office/powerpoint/2010/main" val="3396197134"/>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u droit émeraude">
    <p:spTree>
      <p:nvGrpSpPr>
        <p:cNvPr id="1" name=""/>
        <p:cNvGrpSpPr/>
        <p:nvPr/>
      </p:nvGrpSpPr>
      <p:grpSpPr>
        <a:xfrm>
          <a:off x="0" y="0"/>
          <a:ext cx="0" cy="0"/>
          <a:chOff x="0" y="0"/>
          <a:chExt cx="0" cy="0"/>
        </a:xfrm>
      </p:grpSpPr>
      <p:sp>
        <p:nvSpPr>
          <p:cNvPr id="11" name="Boîte background verte">
            <a:extLst>
              <a:ext uri="{FF2B5EF4-FFF2-40B4-BE49-F238E27FC236}">
                <a16:creationId xmlns:a16="http://schemas.microsoft.com/office/drawing/2014/main" id="{D4991B6C-CE40-417B-A554-A2BA14CBCA8B}"/>
              </a:ext>
            </a:extLst>
          </p:cNvPr>
          <p:cNvSpPr/>
          <p:nvPr userDrawn="1">
            <p:custDataLst>
              <p:tags r:id="rId1"/>
            </p:custDataLst>
          </p:nvPr>
        </p:nvSpPr>
        <p:spPr>
          <a:xfrm>
            <a:off x="6949386" y="444500"/>
            <a:ext cx="5242605" cy="641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5" name="Date Placeholder 4"/>
          <p:cNvSpPr>
            <a:spLocks noGrp="1"/>
          </p:cNvSpPr>
          <p:nvPr>
            <p:ph type="dt" sz="half" idx="10"/>
          </p:nvPr>
        </p:nvSpPr>
        <p:spPr/>
        <p:txBody>
          <a:bodyPr/>
          <a:lstStyle/>
          <a:p>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8937DB96-938E-1B44-A3B6-A4E4F034D415}" type="slidenum">
              <a:rPr lang="fr-CA"/>
              <a:t>‹n°›</a:t>
            </a:fld>
            <a:endParaRPr lang="fr-CA"/>
          </a:p>
        </p:txBody>
      </p:sp>
      <p:sp>
        <p:nvSpPr>
          <p:cNvPr id="15" name="Subtitle">
            <a:extLst>
              <a:ext uri="{FF2B5EF4-FFF2-40B4-BE49-F238E27FC236}">
                <a16:creationId xmlns:a16="http://schemas.microsoft.com/office/drawing/2014/main" id="{4C34151D-63D7-4ED5-B995-30732DAA1B2B}"/>
              </a:ext>
            </a:extLst>
          </p:cNvPr>
          <p:cNvSpPr>
            <a:spLocks noGrp="1"/>
          </p:cNvSpPr>
          <p:nvPr>
            <p:ph type="body" sz="half" idx="2"/>
          </p:nvPr>
        </p:nvSpPr>
        <p:spPr>
          <a:xfrm>
            <a:off x="7255277" y="886249"/>
            <a:ext cx="4073123" cy="422405"/>
          </a:xfrm>
        </p:spPr>
        <p:txBody>
          <a:bodyPr wrap="square" anchor="ctr" anchorCtr="0">
            <a:noAutofit/>
          </a:bodyPr>
          <a:lstStyle>
            <a:lvl1pPr marL="0" indent="0">
              <a:lnSpc>
                <a:spcPct val="100000"/>
              </a:lnSpc>
              <a:buNone/>
              <a:defRPr sz="16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16" name="Content">
            <a:extLst>
              <a:ext uri="{FF2B5EF4-FFF2-40B4-BE49-F238E27FC236}">
                <a16:creationId xmlns:a16="http://schemas.microsoft.com/office/drawing/2014/main" id="{1ACCD65E-15B6-4D37-9BD9-1E93FEE8C9E9}"/>
              </a:ext>
            </a:extLst>
          </p:cNvPr>
          <p:cNvSpPr>
            <a:spLocks noGrp="1"/>
          </p:cNvSpPr>
          <p:nvPr>
            <p:ph idx="1"/>
          </p:nvPr>
        </p:nvSpPr>
        <p:spPr>
          <a:xfrm>
            <a:off x="7255729" y="1557338"/>
            <a:ext cx="4075051" cy="5054601"/>
          </a:xfrm>
        </p:spPr>
        <p:txBody>
          <a:bodyPr>
            <a:noAutofit/>
          </a:bodyPr>
          <a:lstStyle>
            <a:lvl1pPr>
              <a:defRPr sz="1600">
                <a:solidFill>
                  <a:schemeClr val="bg1"/>
                </a:solidFill>
              </a:defRPr>
            </a:lvl1pPr>
            <a:lvl2pPr marL="215900" indent="-215900">
              <a:defRPr lang="fr-CA" sz="1400" kern="1200" dirty="0">
                <a:solidFill>
                  <a:schemeClr val="bg1"/>
                </a:solidFill>
                <a:latin typeface="+mn-lt"/>
                <a:ea typeface="+mn-ea"/>
                <a:cs typeface="+mn-cs"/>
              </a:defRPr>
            </a:lvl2pPr>
            <a:lvl3pPr>
              <a:defRPr sz="1200">
                <a:solidFill>
                  <a:schemeClr val="bg1"/>
                </a:solidFill>
              </a:defRPr>
            </a:lvl3pPr>
            <a:lvl4pPr>
              <a:defRPr sz="1100">
                <a:solidFill>
                  <a:schemeClr val="bg1"/>
                </a:solidFill>
              </a:defRPr>
            </a:lvl4pPr>
            <a:lvl5pPr>
              <a:defRPr sz="1100">
                <a:solidFill>
                  <a:schemeClr val="bg1"/>
                </a:solidFill>
              </a:defRPr>
            </a:lvl5pPr>
            <a:lvl6pPr>
              <a:defRPr sz="1600">
                <a:solidFill>
                  <a:schemeClr val="bg1"/>
                </a:solidFill>
              </a:defRPr>
            </a:lvl6pPr>
            <a:lvl7pPr>
              <a:defRPr sz="1400">
                <a:solidFill>
                  <a:schemeClr val="bg1"/>
                </a:solidFill>
              </a:defRPr>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7" name="Title">
            <a:extLst>
              <a:ext uri="{FF2B5EF4-FFF2-40B4-BE49-F238E27FC236}">
                <a16:creationId xmlns:a16="http://schemas.microsoft.com/office/drawing/2014/main" id="{60FC0A5F-AC31-442D-A776-AA638CD5A85F}"/>
              </a:ext>
            </a:extLst>
          </p:cNvPr>
          <p:cNvSpPr>
            <a:spLocks noGrp="1"/>
          </p:cNvSpPr>
          <p:nvPr>
            <p:ph type="title"/>
            <p:custDataLst>
              <p:tags r:id="rId2"/>
            </p:custDataLst>
          </p:nvPr>
        </p:nvSpPr>
        <p:spPr>
          <a:xfrm>
            <a:off x="878397" y="1303040"/>
            <a:ext cx="5755200" cy="2966400"/>
          </a:xfrm>
        </p:spPr>
        <p:txBody>
          <a:bodyPr vert="horz" anchor="t" anchorCtr="0">
            <a:normAutofit/>
          </a:bodyPr>
          <a:lstStyle>
            <a:lvl1pPr>
              <a:defRPr sz="2800"/>
            </a:lvl1pPr>
          </a:lstStyle>
          <a:p>
            <a:r>
              <a:rPr lang="fr-CA"/>
              <a:t>Modifier le style du titre</a:t>
            </a:r>
          </a:p>
        </p:txBody>
      </p:sp>
      <p:sp>
        <p:nvSpPr>
          <p:cNvPr id="12" name="Content placeholder" hidden="1">
            <a:extLst>
              <a:ext uri="{FF2B5EF4-FFF2-40B4-BE49-F238E27FC236}">
                <a16:creationId xmlns:a16="http://schemas.microsoft.com/office/drawing/2014/main" id="{A1CB317C-2E7F-4439-8052-E0F8D7E4929E}"/>
              </a:ext>
            </a:extLst>
          </p:cNvPr>
          <p:cNvSpPr/>
          <p:nvPr userDrawn="1">
            <p:custDataLst>
              <p:tags r:id="rId3"/>
            </p:custDataLst>
          </p:nvPr>
        </p:nvSpPr>
        <p:spPr>
          <a:xfrm>
            <a:off x="7255279" y="886248"/>
            <a:ext cx="4058325" cy="5721652"/>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3" name="Pastille CDPQ noire placeholder" hidden="1">
            <a:extLst>
              <a:ext uri="{FF2B5EF4-FFF2-40B4-BE49-F238E27FC236}">
                <a16:creationId xmlns:a16="http://schemas.microsoft.com/office/drawing/2014/main" id="{F0553586-EEDA-4AB8-ACD1-7B1AEEAF8BAD}"/>
              </a:ext>
            </a:extLst>
          </p:cNvPr>
          <p:cNvSpPr/>
          <p:nvPr userDrawn="1">
            <p:custDataLst>
              <p:tags r:id="rId4"/>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pic>
        <p:nvPicPr>
          <p:cNvPr id="18" name="Demi-lunes bleues">
            <a:extLst>
              <a:ext uri="{FF2B5EF4-FFF2-40B4-BE49-F238E27FC236}">
                <a16:creationId xmlns:a16="http://schemas.microsoft.com/office/drawing/2014/main" id="{844E0647-BF50-9BF8-7974-BB33B9EF1DAD}"/>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164001" y="4310436"/>
            <a:ext cx="2469596" cy="2541063"/>
          </a:xfrm>
          <a:prstGeom prst="rect">
            <a:avLst/>
          </a:prstGeom>
        </p:spPr>
      </p:pic>
    </p:spTree>
    <p:extLst>
      <p:ext uri="{BB962C8B-B14F-4D97-AF65-F5344CB8AC3E}">
        <p14:creationId xmlns:p14="http://schemas.microsoft.com/office/powerpoint/2010/main" val="2387374914"/>
      </p:ext>
    </p:extLst>
  </p:cSld>
  <p:clrMapOvr>
    <a:masterClrMapping/>
  </p:clrMapOvr>
  <p:hf hdr="0" ftr="0" dt="0"/>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ocs horizontaux">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spcBef>
                <a:spcPts val="2400"/>
              </a:spcBef>
              <a:spcAft>
                <a:spcPts val="0"/>
              </a:spcAft>
            </a:pPr>
            <a:r>
              <a:rPr lang="fr-CA" sz="9600">
                <a:solidFill>
                  <a:schemeClr val="tx1"/>
                </a:solidFill>
                <a:latin typeface="+mj-lt"/>
              </a:rPr>
              <a:t>Blocs horizontaux</a:t>
            </a:r>
          </a:p>
          <a:p>
            <a:pPr marL="0" marR="0" lvl="0" indent="0" algn="ctr" defTabSz="457200" rtl="0" eaLnBrk="1" fontAlgn="auto" latinLnBrk="0" hangingPunct="1">
              <a:lnSpc>
                <a:spcPct val="100000"/>
              </a:lnSpc>
              <a:spcBef>
                <a:spcPts val="2400"/>
              </a:spcBef>
              <a:spcAft>
                <a:spcPts val="0"/>
              </a:spcAft>
              <a:buClrTx/>
              <a:buSzTx/>
              <a:buFontTx/>
              <a:buNone/>
              <a:tabLst/>
              <a:defRPr/>
            </a:pPr>
            <a:r>
              <a:rPr kumimoji="0" lang="fr-CA" sz="6600" b="0" i="1" u="none" strike="noStrike" kern="1200" cap="none" spc="0" normalizeH="0" baseline="0" noProof="0">
                <a:ln>
                  <a:noFill/>
                </a:ln>
                <a:solidFill>
                  <a:srgbClr val="000000"/>
                </a:solidFill>
                <a:effectLst/>
                <a:uLnTx/>
                <a:uFillTx/>
                <a:latin typeface="Georgia"/>
                <a:ea typeface="+mn-ea"/>
                <a:cs typeface="+mn-cs"/>
              </a:rPr>
              <a:t>Horizontal blocks</a:t>
            </a:r>
            <a:endParaRPr kumimoji="0" lang="fr-CA" sz="6000" b="0" i="1" u="none" strike="noStrike" kern="1200" cap="none" spc="0" normalizeH="0" baseline="0" noProof="0">
              <a:ln>
                <a:noFill/>
              </a:ln>
              <a:solidFill>
                <a:srgbClr val="000000"/>
              </a:solidFill>
              <a:effectLst/>
              <a:uLnTx/>
              <a:uFillTx/>
              <a:latin typeface="Georgia"/>
              <a:ea typeface="+mn-ea"/>
              <a:cs typeface="+mn-cs"/>
            </a:endParaRPr>
          </a:p>
        </p:txBody>
      </p:sp>
    </p:spTree>
    <p:extLst>
      <p:ext uri="{BB962C8B-B14F-4D97-AF65-F5344CB8AC3E}">
        <p14:creationId xmlns:p14="http://schemas.microsoft.com/office/powerpoint/2010/main" val="24687798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blocs horizontaux">
    <p:spTree>
      <p:nvGrpSpPr>
        <p:cNvPr id="1" name=""/>
        <p:cNvGrpSpPr/>
        <p:nvPr/>
      </p:nvGrpSpPr>
      <p:grpSpPr>
        <a:xfrm>
          <a:off x="0" y="0"/>
          <a:ext cx="0" cy="0"/>
          <a:chOff x="0" y="0"/>
          <a:chExt cx="0" cy="0"/>
        </a:xfrm>
      </p:grpSpPr>
      <p:sp>
        <p:nvSpPr>
          <p:cNvPr id="4" name="Content Left"/>
          <p:cNvSpPr>
            <a:spLocks noGrp="1"/>
          </p:cNvSpPr>
          <p:nvPr>
            <p:ph sz="half" idx="2"/>
          </p:nvPr>
        </p:nvSpPr>
        <p:spPr>
          <a:xfrm>
            <a:off x="881448" y="1559638"/>
            <a:ext cx="10444837" cy="2412000"/>
          </a:xfrm>
        </p:spPr>
        <p:txBody>
          <a:bodyPr lIns="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Content Right"/>
          <p:cNvSpPr>
            <a:spLocks noGrp="1"/>
          </p:cNvSpPr>
          <p:nvPr>
            <p:ph sz="quarter" idx="4"/>
          </p:nvPr>
        </p:nvSpPr>
        <p:spPr>
          <a:xfrm>
            <a:off x="881448" y="4195900"/>
            <a:ext cx="10444837" cy="2412000"/>
          </a:xfrm>
        </p:spPr>
        <p:txBody>
          <a:bodyPr lIns="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15" name="Title">
            <a:extLst>
              <a:ext uri="{FF2B5EF4-FFF2-40B4-BE49-F238E27FC236}">
                <a16:creationId xmlns:a16="http://schemas.microsoft.com/office/drawing/2014/main" id="{F6FD709B-966B-4F3D-9E2F-2212898ABCCA}"/>
              </a:ext>
            </a:extLst>
          </p:cNvPr>
          <p:cNvSpPr>
            <a:spLocks noGrp="1"/>
          </p:cNvSpPr>
          <p:nvPr>
            <p:ph type="title"/>
          </p:nvPr>
        </p:nvSpPr>
        <p:spPr>
          <a:xfrm>
            <a:off x="881448" y="455610"/>
            <a:ext cx="10444837" cy="900000"/>
          </a:xfrm>
        </p:spPr>
        <p:txBody>
          <a:bodyPr/>
          <a:lstStyle/>
          <a:p>
            <a:r>
              <a:rPr lang="fr-CA"/>
              <a:t>Modifier le style du titre</a:t>
            </a:r>
          </a:p>
        </p:txBody>
      </p:sp>
      <p:sp>
        <p:nvSpPr>
          <p:cNvPr id="10" name="Content placeholder" hidden="1">
            <a:extLst>
              <a:ext uri="{FF2B5EF4-FFF2-40B4-BE49-F238E27FC236}">
                <a16:creationId xmlns:a16="http://schemas.microsoft.com/office/drawing/2014/main" id="{B188BF6F-FA25-4EF6-A944-DF300F129BD6}"/>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1" name="Pastille CDPQ noire placeholder" hidden="1">
            <a:extLst>
              <a:ext uri="{FF2B5EF4-FFF2-40B4-BE49-F238E27FC236}">
                <a16:creationId xmlns:a16="http://schemas.microsoft.com/office/drawing/2014/main" id="{DF3ECC95-B88C-4CDD-B3EE-2581EE36C4CF}"/>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1176425745"/>
      </p:ext>
    </p:extLst>
  </p:cSld>
  <p:clrMapOvr>
    <a:masterClrMapping/>
  </p:clrMapOvr>
  <p:hf hdr="0" ftr="0" dt="0"/>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blocs horizontaux + boîte">
    <p:spTree>
      <p:nvGrpSpPr>
        <p:cNvPr id="1" name=""/>
        <p:cNvGrpSpPr/>
        <p:nvPr/>
      </p:nvGrpSpPr>
      <p:grpSpPr>
        <a:xfrm>
          <a:off x="0" y="0"/>
          <a:ext cx="0" cy="0"/>
          <a:chOff x="0" y="0"/>
          <a:chExt cx="0" cy="0"/>
        </a:xfrm>
      </p:grpSpPr>
      <p:sp>
        <p:nvSpPr>
          <p:cNvPr id="4" name="Content Left"/>
          <p:cNvSpPr>
            <a:spLocks noGrp="1"/>
          </p:cNvSpPr>
          <p:nvPr>
            <p:ph sz="half" idx="2"/>
          </p:nvPr>
        </p:nvSpPr>
        <p:spPr>
          <a:xfrm>
            <a:off x="881448" y="1559638"/>
            <a:ext cx="10444837" cy="2016000"/>
          </a:xfrm>
        </p:spPr>
        <p:txBody>
          <a:bodyPr lIns="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Content Right"/>
          <p:cNvSpPr>
            <a:spLocks noGrp="1"/>
          </p:cNvSpPr>
          <p:nvPr>
            <p:ph sz="quarter" idx="4"/>
          </p:nvPr>
        </p:nvSpPr>
        <p:spPr>
          <a:xfrm>
            <a:off x="881448" y="3728155"/>
            <a:ext cx="10444837" cy="2016000"/>
          </a:xfrm>
        </p:spPr>
        <p:txBody>
          <a:bodyPr lIns="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15" name="Title">
            <a:extLst>
              <a:ext uri="{FF2B5EF4-FFF2-40B4-BE49-F238E27FC236}">
                <a16:creationId xmlns:a16="http://schemas.microsoft.com/office/drawing/2014/main" id="{F6FD709B-966B-4F3D-9E2F-2212898ABCCA}"/>
              </a:ext>
            </a:extLst>
          </p:cNvPr>
          <p:cNvSpPr>
            <a:spLocks noGrp="1"/>
          </p:cNvSpPr>
          <p:nvPr>
            <p:ph type="title"/>
          </p:nvPr>
        </p:nvSpPr>
        <p:spPr>
          <a:xfrm>
            <a:off x="881448" y="455610"/>
            <a:ext cx="10444837" cy="900000"/>
          </a:xfrm>
        </p:spPr>
        <p:txBody>
          <a:bodyPr/>
          <a:lstStyle/>
          <a:p>
            <a:r>
              <a:rPr lang="fr-CA"/>
              <a:t>Modifier le style du titre</a:t>
            </a:r>
          </a:p>
        </p:txBody>
      </p:sp>
      <p:sp>
        <p:nvSpPr>
          <p:cNvPr id="12" name="Takeaway">
            <a:extLst>
              <a:ext uri="{FF2B5EF4-FFF2-40B4-BE49-F238E27FC236}">
                <a16:creationId xmlns:a16="http://schemas.microsoft.com/office/drawing/2014/main" id="{3BEEDE8F-3F2F-4CFA-8601-63F5C55C551F}"/>
              </a:ext>
            </a:extLst>
          </p:cNvPr>
          <p:cNvSpPr>
            <a:spLocks noGrp="1"/>
          </p:cNvSpPr>
          <p:nvPr>
            <p:ph type="body" idx="1"/>
          </p:nvPr>
        </p:nvSpPr>
        <p:spPr>
          <a:xfrm>
            <a:off x="874183"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10" name="Content placeholder" hidden="1">
            <a:extLst>
              <a:ext uri="{FF2B5EF4-FFF2-40B4-BE49-F238E27FC236}">
                <a16:creationId xmlns:a16="http://schemas.microsoft.com/office/drawing/2014/main" id="{D357CB76-57BF-46A3-A483-DABA2D23E273}"/>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3" name="Pastille CDPQ noire placeholder" hidden="1">
            <a:extLst>
              <a:ext uri="{FF2B5EF4-FFF2-40B4-BE49-F238E27FC236}">
                <a16:creationId xmlns:a16="http://schemas.microsoft.com/office/drawing/2014/main" id="{987E18B7-CDA8-4FCB-ADEE-6CC5F0569C1C}"/>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408799012"/>
      </p:ext>
    </p:extLst>
  </p:cSld>
  <p:clrMapOvr>
    <a:masterClrMapping/>
  </p:clrMapOvr>
  <p:hf hdr="0" ftr="0" dt="0"/>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blocs horizontaux et titre">
    <p:spTree>
      <p:nvGrpSpPr>
        <p:cNvPr id="1" name=""/>
        <p:cNvGrpSpPr/>
        <p:nvPr/>
      </p:nvGrpSpPr>
      <p:grpSpPr>
        <a:xfrm>
          <a:off x="0" y="0"/>
          <a:ext cx="0" cy="0"/>
          <a:chOff x="0" y="0"/>
          <a:chExt cx="0" cy="0"/>
        </a:xfrm>
      </p:grpSpPr>
      <p:sp>
        <p:nvSpPr>
          <p:cNvPr id="6" name="Content Right"/>
          <p:cNvSpPr>
            <a:spLocks noGrp="1"/>
          </p:cNvSpPr>
          <p:nvPr>
            <p:ph sz="quarter" idx="4"/>
          </p:nvPr>
        </p:nvSpPr>
        <p:spPr>
          <a:xfrm>
            <a:off x="3550285" y="4195900"/>
            <a:ext cx="7776000" cy="2412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15" name="Title">
            <a:extLst>
              <a:ext uri="{FF2B5EF4-FFF2-40B4-BE49-F238E27FC236}">
                <a16:creationId xmlns:a16="http://schemas.microsoft.com/office/drawing/2014/main" id="{F6FD709B-966B-4F3D-9E2F-2212898ABCCA}"/>
              </a:ext>
            </a:extLst>
          </p:cNvPr>
          <p:cNvSpPr>
            <a:spLocks noGrp="1"/>
          </p:cNvSpPr>
          <p:nvPr>
            <p:ph type="title"/>
          </p:nvPr>
        </p:nvSpPr>
        <p:spPr>
          <a:xfrm>
            <a:off x="881448" y="455610"/>
            <a:ext cx="10444837" cy="900000"/>
          </a:xfrm>
        </p:spPr>
        <p:txBody>
          <a:bodyPr/>
          <a:lstStyle/>
          <a:p>
            <a:r>
              <a:rPr lang="fr-CA"/>
              <a:t>Modifier le style du titre</a:t>
            </a:r>
          </a:p>
        </p:txBody>
      </p:sp>
      <p:sp>
        <p:nvSpPr>
          <p:cNvPr id="5" name="Subtitle Right"/>
          <p:cNvSpPr>
            <a:spLocks noGrp="1"/>
          </p:cNvSpPr>
          <p:nvPr>
            <p:ph type="body" sz="quarter" idx="3"/>
          </p:nvPr>
        </p:nvSpPr>
        <p:spPr>
          <a:xfrm>
            <a:off x="863600" y="4195900"/>
            <a:ext cx="2496000" cy="2412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Content Left"/>
          <p:cNvSpPr>
            <a:spLocks noGrp="1"/>
          </p:cNvSpPr>
          <p:nvPr>
            <p:ph sz="half" idx="2"/>
          </p:nvPr>
        </p:nvSpPr>
        <p:spPr>
          <a:xfrm>
            <a:off x="3550285" y="1559638"/>
            <a:ext cx="7776000" cy="2412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3" name="Subtitle Left"/>
          <p:cNvSpPr>
            <a:spLocks noGrp="1"/>
          </p:cNvSpPr>
          <p:nvPr>
            <p:ph type="body" idx="1"/>
          </p:nvPr>
        </p:nvSpPr>
        <p:spPr>
          <a:xfrm>
            <a:off x="863600" y="1559638"/>
            <a:ext cx="2496000" cy="2412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1" name="Content placeholder" hidden="1">
            <a:extLst>
              <a:ext uri="{FF2B5EF4-FFF2-40B4-BE49-F238E27FC236}">
                <a16:creationId xmlns:a16="http://schemas.microsoft.com/office/drawing/2014/main" id="{088D6978-6115-4637-9110-655506E82230}"/>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2" name="Pastille CDPQ noire placeholder" hidden="1">
            <a:extLst>
              <a:ext uri="{FF2B5EF4-FFF2-40B4-BE49-F238E27FC236}">
                <a16:creationId xmlns:a16="http://schemas.microsoft.com/office/drawing/2014/main" id="{2DA6EE96-C611-45EE-8524-800F62BB3423}"/>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366559629"/>
      </p:ext>
    </p:extLst>
  </p:cSld>
  <p:clrMapOvr>
    <a:masterClrMapping/>
  </p:clrMapOvr>
  <p:hf hdr="0" ftr="0" dt="0"/>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blocs horizontaux et titre + boîte">
    <p:spTree>
      <p:nvGrpSpPr>
        <p:cNvPr id="1" name=""/>
        <p:cNvGrpSpPr/>
        <p:nvPr/>
      </p:nvGrpSpPr>
      <p:grpSpPr>
        <a:xfrm>
          <a:off x="0" y="0"/>
          <a:ext cx="0" cy="0"/>
          <a:chOff x="0" y="0"/>
          <a:chExt cx="0" cy="0"/>
        </a:xfrm>
      </p:grpSpPr>
      <p:sp>
        <p:nvSpPr>
          <p:cNvPr id="6" name="Content Right"/>
          <p:cNvSpPr>
            <a:spLocks noGrp="1"/>
          </p:cNvSpPr>
          <p:nvPr>
            <p:ph sz="quarter" idx="4"/>
          </p:nvPr>
        </p:nvSpPr>
        <p:spPr>
          <a:xfrm>
            <a:off x="3550285" y="3729600"/>
            <a:ext cx="7776000" cy="2016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15" name="Title">
            <a:extLst>
              <a:ext uri="{FF2B5EF4-FFF2-40B4-BE49-F238E27FC236}">
                <a16:creationId xmlns:a16="http://schemas.microsoft.com/office/drawing/2014/main" id="{F6FD709B-966B-4F3D-9E2F-2212898ABCCA}"/>
              </a:ext>
            </a:extLst>
          </p:cNvPr>
          <p:cNvSpPr>
            <a:spLocks noGrp="1"/>
          </p:cNvSpPr>
          <p:nvPr>
            <p:ph type="title"/>
          </p:nvPr>
        </p:nvSpPr>
        <p:spPr>
          <a:xfrm>
            <a:off x="881448" y="455610"/>
            <a:ext cx="10444837" cy="900000"/>
          </a:xfrm>
        </p:spPr>
        <p:txBody>
          <a:bodyPr/>
          <a:lstStyle/>
          <a:p>
            <a:r>
              <a:rPr lang="fr-CA"/>
              <a:t>Modifier le style du titre</a:t>
            </a:r>
          </a:p>
        </p:txBody>
      </p:sp>
      <p:sp>
        <p:nvSpPr>
          <p:cNvPr id="13" name="Takeaway">
            <a:extLst>
              <a:ext uri="{FF2B5EF4-FFF2-40B4-BE49-F238E27FC236}">
                <a16:creationId xmlns:a16="http://schemas.microsoft.com/office/drawing/2014/main" id="{42698458-F092-4AD2-9438-9EA539F30A1D}"/>
              </a:ext>
            </a:extLst>
          </p:cNvPr>
          <p:cNvSpPr>
            <a:spLocks noGrp="1"/>
          </p:cNvSpPr>
          <p:nvPr>
            <p:ph type="body" idx="13"/>
          </p:nvPr>
        </p:nvSpPr>
        <p:spPr>
          <a:xfrm>
            <a:off x="874183"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5" name="Subtitle Right"/>
          <p:cNvSpPr>
            <a:spLocks noGrp="1"/>
          </p:cNvSpPr>
          <p:nvPr>
            <p:ph type="body" sz="quarter" idx="3"/>
          </p:nvPr>
        </p:nvSpPr>
        <p:spPr>
          <a:xfrm>
            <a:off x="863600" y="3729600"/>
            <a:ext cx="2496000" cy="2016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Content Left"/>
          <p:cNvSpPr>
            <a:spLocks noGrp="1"/>
          </p:cNvSpPr>
          <p:nvPr>
            <p:ph sz="half" idx="2"/>
          </p:nvPr>
        </p:nvSpPr>
        <p:spPr>
          <a:xfrm>
            <a:off x="3550285" y="1559638"/>
            <a:ext cx="7776000" cy="2016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3" name="Subtitle Left"/>
          <p:cNvSpPr>
            <a:spLocks noGrp="1"/>
          </p:cNvSpPr>
          <p:nvPr>
            <p:ph type="body" idx="1"/>
          </p:nvPr>
        </p:nvSpPr>
        <p:spPr>
          <a:xfrm>
            <a:off x="863600" y="1559638"/>
            <a:ext cx="2496000" cy="2016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2" name="Content placeholder" hidden="1">
            <a:extLst>
              <a:ext uri="{FF2B5EF4-FFF2-40B4-BE49-F238E27FC236}">
                <a16:creationId xmlns:a16="http://schemas.microsoft.com/office/drawing/2014/main" id="{E643C5E7-9953-4A2D-9DF5-51D0A89982C7}"/>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4" name="Pastille CDPQ noire placeholder" hidden="1">
            <a:extLst>
              <a:ext uri="{FF2B5EF4-FFF2-40B4-BE49-F238E27FC236}">
                <a16:creationId xmlns:a16="http://schemas.microsoft.com/office/drawing/2014/main" id="{69E1547B-E7B2-4A58-A464-85F961C7C571}"/>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2961929381"/>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spositions de présentateur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400"/>
              </a:spcBef>
            </a:pPr>
            <a:r>
              <a:rPr lang="fr-CA" sz="9600">
                <a:solidFill>
                  <a:schemeClr val="tx1"/>
                </a:solidFill>
                <a:latin typeface="+mj-lt"/>
              </a:rPr>
              <a:t>Présentateurs</a:t>
            </a:r>
          </a:p>
          <a:p>
            <a:pPr algn="ctr">
              <a:spcBef>
                <a:spcPts val="2400"/>
              </a:spcBef>
            </a:pPr>
            <a:r>
              <a:rPr lang="fr-CA" sz="6600" i="1" err="1">
                <a:solidFill>
                  <a:schemeClr val="tx1"/>
                </a:solidFill>
                <a:latin typeface="+mj-lt"/>
              </a:rPr>
              <a:t>Presenters</a:t>
            </a:r>
            <a:endParaRPr lang="fr-CA" sz="6000" i="1">
              <a:solidFill>
                <a:schemeClr val="tx1"/>
              </a:solidFill>
              <a:latin typeface="+mj-lt"/>
            </a:endParaRPr>
          </a:p>
        </p:txBody>
      </p:sp>
    </p:spTree>
    <p:extLst>
      <p:ext uri="{BB962C8B-B14F-4D97-AF65-F5344CB8AC3E}">
        <p14:creationId xmlns:p14="http://schemas.microsoft.com/office/powerpoint/2010/main" val="24033324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blocs horizontaux et titre">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15" name="Title">
            <a:extLst>
              <a:ext uri="{FF2B5EF4-FFF2-40B4-BE49-F238E27FC236}">
                <a16:creationId xmlns:a16="http://schemas.microsoft.com/office/drawing/2014/main" id="{F6FD709B-966B-4F3D-9E2F-2212898ABCCA}"/>
              </a:ext>
            </a:extLst>
          </p:cNvPr>
          <p:cNvSpPr>
            <a:spLocks noGrp="1"/>
          </p:cNvSpPr>
          <p:nvPr>
            <p:ph type="title"/>
          </p:nvPr>
        </p:nvSpPr>
        <p:spPr>
          <a:xfrm>
            <a:off x="881448" y="455610"/>
            <a:ext cx="10444837" cy="900000"/>
          </a:xfrm>
        </p:spPr>
        <p:txBody>
          <a:bodyPr/>
          <a:lstStyle/>
          <a:p>
            <a:r>
              <a:rPr lang="fr-CA"/>
              <a:t>Modifier le style du titre</a:t>
            </a:r>
          </a:p>
        </p:txBody>
      </p:sp>
      <p:sp>
        <p:nvSpPr>
          <p:cNvPr id="16" name="Content Right">
            <a:extLst>
              <a:ext uri="{FF2B5EF4-FFF2-40B4-BE49-F238E27FC236}">
                <a16:creationId xmlns:a16="http://schemas.microsoft.com/office/drawing/2014/main" id="{93E9532D-E4AC-4F23-AD5C-99CD10C68DB9}"/>
              </a:ext>
            </a:extLst>
          </p:cNvPr>
          <p:cNvSpPr>
            <a:spLocks noGrp="1"/>
          </p:cNvSpPr>
          <p:nvPr>
            <p:ph sz="quarter" idx="14"/>
          </p:nvPr>
        </p:nvSpPr>
        <p:spPr>
          <a:xfrm>
            <a:off x="3550285" y="5027938"/>
            <a:ext cx="7776000" cy="1584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3" name="Subtitle Right">
            <a:extLst>
              <a:ext uri="{FF2B5EF4-FFF2-40B4-BE49-F238E27FC236}">
                <a16:creationId xmlns:a16="http://schemas.microsoft.com/office/drawing/2014/main" id="{EB3DA470-3D08-4F7B-8C15-5C5C3C8A7EE8}"/>
              </a:ext>
            </a:extLst>
          </p:cNvPr>
          <p:cNvSpPr>
            <a:spLocks noGrp="1"/>
          </p:cNvSpPr>
          <p:nvPr>
            <p:ph type="body" sz="quarter" idx="13"/>
          </p:nvPr>
        </p:nvSpPr>
        <p:spPr>
          <a:xfrm>
            <a:off x="863600" y="5027938"/>
            <a:ext cx="2496000" cy="1584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Content Centre"/>
          <p:cNvSpPr>
            <a:spLocks noGrp="1"/>
          </p:cNvSpPr>
          <p:nvPr>
            <p:ph sz="quarter" idx="4"/>
          </p:nvPr>
        </p:nvSpPr>
        <p:spPr>
          <a:xfrm>
            <a:off x="3550285" y="3293788"/>
            <a:ext cx="7776000" cy="1584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Subtitle Centre"/>
          <p:cNvSpPr>
            <a:spLocks noGrp="1"/>
          </p:cNvSpPr>
          <p:nvPr>
            <p:ph type="body" sz="quarter" idx="3"/>
          </p:nvPr>
        </p:nvSpPr>
        <p:spPr>
          <a:xfrm>
            <a:off x="863600" y="3293788"/>
            <a:ext cx="2496000" cy="1584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Content Left"/>
          <p:cNvSpPr>
            <a:spLocks noGrp="1"/>
          </p:cNvSpPr>
          <p:nvPr>
            <p:ph sz="half" idx="2"/>
          </p:nvPr>
        </p:nvSpPr>
        <p:spPr>
          <a:xfrm>
            <a:off x="3550285" y="1559638"/>
            <a:ext cx="7776000" cy="1584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3" name="Subtitle Left"/>
          <p:cNvSpPr>
            <a:spLocks noGrp="1"/>
          </p:cNvSpPr>
          <p:nvPr>
            <p:ph type="body" idx="1"/>
          </p:nvPr>
        </p:nvSpPr>
        <p:spPr>
          <a:xfrm>
            <a:off x="863600" y="1559638"/>
            <a:ext cx="2496000" cy="1584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4" name="Content placeholder" hidden="1">
            <a:extLst>
              <a:ext uri="{FF2B5EF4-FFF2-40B4-BE49-F238E27FC236}">
                <a16:creationId xmlns:a16="http://schemas.microsoft.com/office/drawing/2014/main" id="{EFF18426-BD86-440D-A83F-A6F55D6E901F}"/>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7" name="Pastille CDPQ noire placeholder" hidden="1">
            <a:extLst>
              <a:ext uri="{FF2B5EF4-FFF2-40B4-BE49-F238E27FC236}">
                <a16:creationId xmlns:a16="http://schemas.microsoft.com/office/drawing/2014/main" id="{B1E8D15C-86D7-496E-8152-A17638D158C5}"/>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1740012402"/>
      </p:ext>
    </p:extLst>
  </p:cSld>
  <p:clrMapOvr>
    <a:masterClrMapping/>
  </p:clrMapOvr>
  <p:hf hdr="0" ftr="0" dt="0"/>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blocs horizontaux et titre + boîte">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15" name="Title">
            <a:extLst>
              <a:ext uri="{FF2B5EF4-FFF2-40B4-BE49-F238E27FC236}">
                <a16:creationId xmlns:a16="http://schemas.microsoft.com/office/drawing/2014/main" id="{F6FD709B-966B-4F3D-9E2F-2212898ABCCA}"/>
              </a:ext>
            </a:extLst>
          </p:cNvPr>
          <p:cNvSpPr>
            <a:spLocks noGrp="1"/>
          </p:cNvSpPr>
          <p:nvPr>
            <p:ph type="title"/>
          </p:nvPr>
        </p:nvSpPr>
        <p:spPr>
          <a:xfrm>
            <a:off x="881448" y="455610"/>
            <a:ext cx="10444837" cy="900000"/>
          </a:xfrm>
        </p:spPr>
        <p:txBody>
          <a:bodyPr/>
          <a:lstStyle/>
          <a:p>
            <a:r>
              <a:rPr lang="fr-CA"/>
              <a:t>Modifier le style du titre</a:t>
            </a:r>
          </a:p>
        </p:txBody>
      </p:sp>
      <p:sp>
        <p:nvSpPr>
          <p:cNvPr id="16" name="Content Right">
            <a:extLst>
              <a:ext uri="{FF2B5EF4-FFF2-40B4-BE49-F238E27FC236}">
                <a16:creationId xmlns:a16="http://schemas.microsoft.com/office/drawing/2014/main" id="{93E9532D-E4AC-4F23-AD5C-99CD10C68DB9}"/>
              </a:ext>
            </a:extLst>
          </p:cNvPr>
          <p:cNvSpPr>
            <a:spLocks noGrp="1"/>
          </p:cNvSpPr>
          <p:nvPr>
            <p:ph sz="quarter" idx="14"/>
          </p:nvPr>
        </p:nvSpPr>
        <p:spPr>
          <a:xfrm>
            <a:off x="3550285" y="4449600"/>
            <a:ext cx="7776000" cy="1296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7" name="Takeaway">
            <a:extLst>
              <a:ext uri="{FF2B5EF4-FFF2-40B4-BE49-F238E27FC236}">
                <a16:creationId xmlns:a16="http://schemas.microsoft.com/office/drawing/2014/main" id="{04FA83F4-1CD2-4D20-9A7C-9B061427D5FB}"/>
              </a:ext>
            </a:extLst>
          </p:cNvPr>
          <p:cNvSpPr>
            <a:spLocks noGrp="1"/>
          </p:cNvSpPr>
          <p:nvPr>
            <p:ph type="body" idx="15"/>
          </p:nvPr>
        </p:nvSpPr>
        <p:spPr>
          <a:xfrm>
            <a:off x="874183"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13" name="Subtitle Right">
            <a:extLst>
              <a:ext uri="{FF2B5EF4-FFF2-40B4-BE49-F238E27FC236}">
                <a16:creationId xmlns:a16="http://schemas.microsoft.com/office/drawing/2014/main" id="{EB3DA470-3D08-4F7B-8C15-5C5C3C8A7EE8}"/>
              </a:ext>
            </a:extLst>
          </p:cNvPr>
          <p:cNvSpPr>
            <a:spLocks noGrp="1"/>
          </p:cNvSpPr>
          <p:nvPr>
            <p:ph type="body" sz="quarter" idx="13"/>
          </p:nvPr>
        </p:nvSpPr>
        <p:spPr>
          <a:xfrm>
            <a:off x="863600" y="4449600"/>
            <a:ext cx="2496000" cy="1296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Content Centre"/>
          <p:cNvSpPr>
            <a:spLocks noGrp="1"/>
          </p:cNvSpPr>
          <p:nvPr>
            <p:ph sz="quarter" idx="4"/>
          </p:nvPr>
        </p:nvSpPr>
        <p:spPr>
          <a:xfrm>
            <a:off x="3550285" y="3004619"/>
            <a:ext cx="7776000" cy="1296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Subtitle Centre"/>
          <p:cNvSpPr>
            <a:spLocks noGrp="1"/>
          </p:cNvSpPr>
          <p:nvPr>
            <p:ph type="body" sz="quarter" idx="3"/>
          </p:nvPr>
        </p:nvSpPr>
        <p:spPr>
          <a:xfrm>
            <a:off x="863600" y="3004619"/>
            <a:ext cx="2496000" cy="1296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Content Left"/>
          <p:cNvSpPr>
            <a:spLocks noGrp="1"/>
          </p:cNvSpPr>
          <p:nvPr>
            <p:ph sz="half" idx="2"/>
          </p:nvPr>
        </p:nvSpPr>
        <p:spPr>
          <a:xfrm>
            <a:off x="3550285" y="1559638"/>
            <a:ext cx="7776000" cy="1296000"/>
          </a:xfrm>
        </p:spPr>
        <p:txBody>
          <a:bodyPr lIns="108000" tIns="108000" rIns="108000" bIns="108000">
            <a:noAutofit/>
          </a:bodyPr>
          <a:lstStyle>
            <a:lvl1pPr>
              <a:defRPr sz="1600"/>
            </a:lvl1pPr>
            <a:lvl2pPr>
              <a:defRPr sz="1400"/>
            </a:lvl2pPr>
            <a:lvl3pPr>
              <a:defRPr sz="1200"/>
            </a:lvl3pPr>
            <a:lvl4pPr>
              <a:defRPr sz="1100"/>
            </a:lvl4pPr>
            <a:lvl5pPr>
              <a:defRPr sz="11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3" name="Subtitle Left"/>
          <p:cNvSpPr>
            <a:spLocks noGrp="1"/>
          </p:cNvSpPr>
          <p:nvPr>
            <p:ph type="body" idx="1"/>
          </p:nvPr>
        </p:nvSpPr>
        <p:spPr>
          <a:xfrm>
            <a:off x="863600" y="1559638"/>
            <a:ext cx="2496000" cy="1296000"/>
          </a:xfrm>
          <a:solidFill>
            <a:schemeClr val="accent1">
              <a:lumMod val="75000"/>
            </a:schemeClr>
          </a:solidFill>
        </p:spPr>
        <p:txBody>
          <a:bodyPr lIns="144000" tIns="108000" rIns="144000" bIns="108000" anchor="t"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4" name="Content placeholder" hidden="1">
            <a:extLst>
              <a:ext uri="{FF2B5EF4-FFF2-40B4-BE49-F238E27FC236}">
                <a16:creationId xmlns:a16="http://schemas.microsoft.com/office/drawing/2014/main" id="{E95FED5A-468D-41C0-870B-79D1ACCD75EC}"/>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8" name="Pastille CDPQ noire placeholder" hidden="1">
            <a:extLst>
              <a:ext uri="{FF2B5EF4-FFF2-40B4-BE49-F238E27FC236}">
                <a16:creationId xmlns:a16="http://schemas.microsoft.com/office/drawing/2014/main" id="{338E6023-BD89-496A-A24D-AE4F7D8321F4}"/>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1967892231"/>
      </p:ext>
    </p:extLst>
  </p:cSld>
  <p:clrMapOvr>
    <a:masterClrMapping/>
  </p:clrMapOvr>
  <p:hf hdr="0" ftr="0" dt="0"/>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Quadrants et tuil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spcBef>
                <a:spcPts val="2400"/>
              </a:spcBef>
              <a:spcAft>
                <a:spcPts val="0"/>
              </a:spcAft>
            </a:pPr>
            <a:r>
              <a:rPr lang="fr-CA" sz="9600">
                <a:solidFill>
                  <a:schemeClr val="tx1"/>
                </a:solidFill>
                <a:latin typeface="+mj-lt"/>
              </a:rPr>
              <a:t>Quadrants</a:t>
            </a:r>
            <a:br>
              <a:rPr lang="fr-CA" sz="9600">
                <a:solidFill>
                  <a:schemeClr val="tx1"/>
                </a:solidFill>
                <a:latin typeface="+mj-lt"/>
              </a:rPr>
            </a:br>
            <a:r>
              <a:rPr lang="fr-CA" sz="9600">
                <a:solidFill>
                  <a:schemeClr val="tx1"/>
                </a:solidFill>
                <a:latin typeface="+mj-lt"/>
              </a:rPr>
              <a:t>et tuiles</a:t>
            </a:r>
          </a:p>
          <a:p>
            <a:pPr marL="0" marR="0" lvl="0" indent="0" algn="ctr" defTabSz="457200" rtl="0" eaLnBrk="1" fontAlgn="auto" latinLnBrk="0" hangingPunct="1">
              <a:lnSpc>
                <a:spcPct val="100000"/>
              </a:lnSpc>
              <a:spcBef>
                <a:spcPts val="2400"/>
              </a:spcBef>
              <a:spcAft>
                <a:spcPts val="0"/>
              </a:spcAft>
              <a:buClrTx/>
              <a:buSzTx/>
              <a:buFontTx/>
              <a:buNone/>
              <a:tabLst/>
              <a:defRPr/>
            </a:pPr>
            <a:r>
              <a:rPr kumimoji="0" lang="fr-CA" sz="6600" b="0" i="1" u="none" strike="noStrike" kern="1200" cap="none" spc="0" normalizeH="0" baseline="0" noProof="0">
                <a:ln>
                  <a:noFill/>
                </a:ln>
                <a:solidFill>
                  <a:srgbClr val="000000"/>
                </a:solidFill>
                <a:effectLst/>
                <a:uLnTx/>
                <a:uFillTx/>
                <a:latin typeface="Georgia"/>
                <a:ea typeface="+mn-ea"/>
                <a:cs typeface="+mn-cs"/>
              </a:rPr>
              <a:t>Quadrants and tiles</a:t>
            </a:r>
            <a:endParaRPr kumimoji="0" lang="fr-CA" sz="6000" b="0" i="1" u="none" strike="noStrike" kern="1200" cap="none" spc="0" normalizeH="0" baseline="0" noProof="0">
              <a:ln>
                <a:noFill/>
              </a:ln>
              <a:solidFill>
                <a:srgbClr val="000000"/>
              </a:solidFill>
              <a:effectLst/>
              <a:uLnTx/>
              <a:uFillTx/>
              <a:latin typeface="Georgia"/>
              <a:ea typeface="+mn-ea"/>
              <a:cs typeface="+mn-cs"/>
            </a:endParaRPr>
          </a:p>
        </p:txBody>
      </p:sp>
    </p:spTree>
    <p:extLst>
      <p:ext uri="{BB962C8B-B14F-4D97-AF65-F5344CB8AC3E}">
        <p14:creationId xmlns:p14="http://schemas.microsoft.com/office/powerpoint/2010/main" val="1956294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blocs et titre">
    <p:spTree>
      <p:nvGrpSpPr>
        <p:cNvPr id="1" name=""/>
        <p:cNvGrpSpPr/>
        <p:nvPr/>
      </p:nvGrpSpPr>
      <p:grpSpPr>
        <a:xfrm>
          <a:off x="0" y="0"/>
          <a:ext cx="0" cy="0"/>
          <a:chOff x="0" y="0"/>
          <a:chExt cx="0" cy="0"/>
        </a:xfrm>
      </p:grpSpPr>
      <p:sp>
        <p:nvSpPr>
          <p:cNvPr id="4" name="Content Left"/>
          <p:cNvSpPr>
            <a:spLocks noGrp="1"/>
          </p:cNvSpPr>
          <p:nvPr>
            <p:ph sz="half" idx="2" hasCustomPrompt="1"/>
          </p:nvPr>
        </p:nvSpPr>
        <p:spPr>
          <a:xfrm>
            <a:off x="878400" y="2161900"/>
            <a:ext cx="5025600" cy="1800000"/>
          </a:xfrm>
        </p:spPr>
        <p:txBody>
          <a:bodyPr lIns="144000" tIns="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6" name="Content Right"/>
          <p:cNvSpPr>
            <a:spLocks noGrp="1"/>
          </p:cNvSpPr>
          <p:nvPr>
            <p:ph sz="quarter" idx="4" hasCustomPrompt="1"/>
          </p:nvPr>
        </p:nvSpPr>
        <p:spPr>
          <a:xfrm>
            <a:off x="6297637" y="2161900"/>
            <a:ext cx="5025600" cy="1800000"/>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4C418F9E-419C-4092-8A11-936877F741ED}"/>
              </a:ext>
            </a:extLst>
          </p:cNvPr>
          <p:cNvSpPr>
            <a:spLocks noGrp="1"/>
          </p:cNvSpPr>
          <p:nvPr>
            <p:ph type="title"/>
          </p:nvPr>
        </p:nvSpPr>
        <p:spPr>
          <a:xfrm>
            <a:off x="878400" y="455976"/>
            <a:ext cx="10444837" cy="900000"/>
          </a:xfrm>
        </p:spPr>
        <p:txBody>
          <a:bodyPr/>
          <a:lstStyle/>
          <a:p>
            <a:r>
              <a:rPr lang="fr-CA"/>
              <a:t>Modifier le style du titre</a:t>
            </a:r>
          </a:p>
        </p:txBody>
      </p:sp>
      <p:sp>
        <p:nvSpPr>
          <p:cNvPr id="25" name="Content Left 2">
            <a:extLst>
              <a:ext uri="{FF2B5EF4-FFF2-40B4-BE49-F238E27FC236}">
                <a16:creationId xmlns:a16="http://schemas.microsoft.com/office/drawing/2014/main" id="{6D15A7AC-2E4A-40DA-AD04-E717C4FA97F5}"/>
              </a:ext>
            </a:extLst>
          </p:cNvPr>
          <p:cNvSpPr>
            <a:spLocks noGrp="1"/>
          </p:cNvSpPr>
          <p:nvPr>
            <p:ph sz="half" idx="15" hasCustomPrompt="1"/>
          </p:nvPr>
        </p:nvSpPr>
        <p:spPr>
          <a:xfrm>
            <a:off x="878400" y="4811938"/>
            <a:ext cx="5025600" cy="1800000"/>
          </a:xfrm>
        </p:spPr>
        <p:txBody>
          <a:bodyPr lIns="144000" tIns="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26" name="Content Right 2">
            <a:extLst>
              <a:ext uri="{FF2B5EF4-FFF2-40B4-BE49-F238E27FC236}">
                <a16:creationId xmlns:a16="http://schemas.microsoft.com/office/drawing/2014/main" id="{D06DEC06-64DA-4A93-B7D8-64AE8B16A217}"/>
              </a:ext>
            </a:extLst>
          </p:cNvPr>
          <p:cNvSpPr>
            <a:spLocks noGrp="1"/>
          </p:cNvSpPr>
          <p:nvPr>
            <p:ph sz="quarter" idx="16" hasCustomPrompt="1"/>
          </p:nvPr>
        </p:nvSpPr>
        <p:spPr>
          <a:xfrm>
            <a:off x="6297637" y="4811938"/>
            <a:ext cx="5025600" cy="1800000"/>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16" name="Subtitle Left">
            <a:extLst>
              <a:ext uri="{FF2B5EF4-FFF2-40B4-BE49-F238E27FC236}">
                <a16:creationId xmlns:a16="http://schemas.microsoft.com/office/drawing/2014/main" id="{F1EFD82D-DA85-4FBC-9D1A-630249A33E05}"/>
              </a:ext>
            </a:extLst>
          </p:cNvPr>
          <p:cNvSpPr>
            <a:spLocks noGrp="1"/>
          </p:cNvSpPr>
          <p:nvPr>
            <p:ph type="body" idx="13"/>
          </p:nvPr>
        </p:nvSpPr>
        <p:spPr>
          <a:xfrm>
            <a:off x="878400" y="1559638"/>
            <a:ext cx="5025600" cy="50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7" name="Subtitle Right">
            <a:extLst>
              <a:ext uri="{FF2B5EF4-FFF2-40B4-BE49-F238E27FC236}">
                <a16:creationId xmlns:a16="http://schemas.microsoft.com/office/drawing/2014/main" id="{405D9786-4624-4AE1-90BF-9861FC578947}"/>
              </a:ext>
            </a:extLst>
          </p:cNvPr>
          <p:cNvSpPr>
            <a:spLocks noGrp="1"/>
          </p:cNvSpPr>
          <p:nvPr>
            <p:ph type="body" sz="quarter" idx="14"/>
          </p:nvPr>
        </p:nvSpPr>
        <p:spPr>
          <a:xfrm>
            <a:off x="6297637" y="1559638"/>
            <a:ext cx="5025600" cy="50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27" name="Subtitle Left 2">
            <a:extLst>
              <a:ext uri="{FF2B5EF4-FFF2-40B4-BE49-F238E27FC236}">
                <a16:creationId xmlns:a16="http://schemas.microsoft.com/office/drawing/2014/main" id="{0F022078-E5D3-44D6-9C26-35729E2C9403}"/>
              </a:ext>
            </a:extLst>
          </p:cNvPr>
          <p:cNvSpPr>
            <a:spLocks noGrp="1"/>
          </p:cNvSpPr>
          <p:nvPr>
            <p:ph type="body" idx="17"/>
          </p:nvPr>
        </p:nvSpPr>
        <p:spPr>
          <a:xfrm>
            <a:off x="878400" y="4209676"/>
            <a:ext cx="5025600" cy="50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28" name="Subtitle Right 2">
            <a:extLst>
              <a:ext uri="{FF2B5EF4-FFF2-40B4-BE49-F238E27FC236}">
                <a16:creationId xmlns:a16="http://schemas.microsoft.com/office/drawing/2014/main" id="{9558919A-DB62-4D6E-840B-50E109B936B8}"/>
              </a:ext>
            </a:extLst>
          </p:cNvPr>
          <p:cNvSpPr>
            <a:spLocks noGrp="1"/>
          </p:cNvSpPr>
          <p:nvPr>
            <p:ph type="body" sz="quarter" idx="18"/>
          </p:nvPr>
        </p:nvSpPr>
        <p:spPr>
          <a:xfrm>
            <a:off x="6297637" y="4209676"/>
            <a:ext cx="5025600" cy="50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5" name="Content placeholder" hidden="1">
            <a:extLst>
              <a:ext uri="{FF2B5EF4-FFF2-40B4-BE49-F238E27FC236}">
                <a16:creationId xmlns:a16="http://schemas.microsoft.com/office/drawing/2014/main" id="{E1CD379A-2A04-45E2-AD36-BD9BF32ECBD5}"/>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8" name="Pastille CDPQ noire placeholder" hidden="1">
            <a:extLst>
              <a:ext uri="{FF2B5EF4-FFF2-40B4-BE49-F238E27FC236}">
                <a16:creationId xmlns:a16="http://schemas.microsoft.com/office/drawing/2014/main" id="{3A2EA69F-6DFB-49A4-80CE-9FBDB205042D}"/>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2792281"/>
      </p:ext>
    </p:extLst>
  </p:cSld>
  <p:clrMapOvr>
    <a:masterClrMapping/>
  </p:clrMapOvr>
  <p:hf hdr="0" ftr="0" dt="0"/>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blocs et titre + boîte">
    <p:spTree>
      <p:nvGrpSpPr>
        <p:cNvPr id="1" name=""/>
        <p:cNvGrpSpPr/>
        <p:nvPr/>
      </p:nvGrpSpPr>
      <p:grpSpPr>
        <a:xfrm>
          <a:off x="0" y="0"/>
          <a:ext cx="0" cy="0"/>
          <a:chOff x="0" y="0"/>
          <a:chExt cx="0" cy="0"/>
        </a:xfrm>
      </p:grpSpPr>
      <p:sp>
        <p:nvSpPr>
          <p:cNvPr id="4" name="Content Left"/>
          <p:cNvSpPr>
            <a:spLocks noGrp="1"/>
          </p:cNvSpPr>
          <p:nvPr>
            <p:ph sz="half" idx="2" hasCustomPrompt="1"/>
          </p:nvPr>
        </p:nvSpPr>
        <p:spPr>
          <a:xfrm>
            <a:off x="878400" y="2161900"/>
            <a:ext cx="5025600" cy="1404000"/>
          </a:xfrm>
        </p:spPr>
        <p:txBody>
          <a:bodyPr lIns="144000" tIns="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6" name="Content Right"/>
          <p:cNvSpPr>
            <a:spLocks noGrp="1"/>
          </p:cNvSpPr>
          <p:nvPr>
            <p:ph sz="quarter" idx="4" hasCustomPrompt="1"/>
          </p:nvPr>
        </p:nvSpPr>
        <p:spPr>
          <a:xfrm>
            <a:off x="6297637" y="2161900"/>
            <a:ext cx="5025600" cy="1404000"/>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7" name="Date Placeholder 6"/>
          <p:cNvSpPr>
            <a:spLocks noGrp="1"/>
          </p:cNvSpPr>
          <p:nvPr>
            <p:ph type="dt" sz="half" idx="10"/>
          </p:nvPr>
        </p:nvSpPr>
        <p:spPr/>
        <p:txBody>
          <a:bodyPr/>
          <a:lstStyle/>
          <a:p>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8937DB96-938E-1B44-A3B6-A4E4F034D415}" type="slidenum">
              <a:rPr lang="fr-CA"/>
              <a:t>‹n°›</a:t>
            </a:fld>
            <a:endParaRPr lang="fr-CA"/>
          </a:p>
        </p:txBody>
      </p:sp>
      <p:sp>
        <p:nvSpPr>
          <p:cNvPr id="2" name="Titre 1">
            <a:extLst>
              <a:ext uri="{FF2B5EF4-FFF2-40B4-BE49-F238E27FC236}">
                <a16:creationId xmlns:a16="http://schemas.microsoft.com/office/drawing/2014/main" id="{4C418F9E-419C-4092-8A11-936877F741ED}"/>
              </a:ext>
            </a:extLst>
          </p:cNvPr>
          <p:cNvSpPr>
            <a:spLocks noGrp="1"/>
          </p:cNvSpPr>
          <p:nvPr>
            <p:ph type="title"/>
          </p:nvPr>
        </p:nvSpPr>
        <p:spPr>
          <a:xfrm>
            <a:off x="878400" y="455976"/>
            <a:ext cx="10444837" cy="900000"/>
          </a:xfrm>
        </p:spPr>
        <p:txBody>
          <a:bodyPr/>
          <a:lstStyle/>
          <a:p>
            <a:r>
              <a:rPr lang="fr-CA"/>
              <a:t>Modifier le style du titre</a:t>
            </a:r>
          </a:p>
        </p:txBody>
      </p:sp>
      <p:sp>
        <p:nvSpPr>
          <p:cNvPr id="25" name="Content Left 2">
            <a:extLst>
              <a:ext uri="{FF2B5EF4-FFF2-40B4-BE49-F238E27FC236}">
                <a16:creationId xmlns:a16="http://schemas.microsoft.com/office/drawing/2014/main" id="{6D15A7AC-2E4A-40DA-AD04-E717C4FA97F5}"/>
              </a:ext>
            </a:extLst>
          </p:cNvPr>
          <p:cNvSpPr>
            <a:spLocks noGrp="1"/>
          </p:cNvSpPr>
          <p:nvPr>
            <p:ph sz="half" idx="15" hasCustomPrompt="1"/>
          </p:nvPr>
        </p:nvSpPr>
        <p:spPr>
          <a:xfrm>
            <a:off x="878400" y="4341600"/>
            <a:ext cx="5025600" cy="1404000"/>
          </a:xfrm>
        </p:spPr>
        <p:txBody>
          <a:bodyPr lIns="144000" tIns="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26" name="Content Right 2">
            <a:extLst>
              <a:ext uri="{FF2B5EF4-FFF2-40B4-BE49-F238E27FC236}">
                <a16:creationId xmlns:a16="http://schemas.microsoft.com/office/drawing/2014/main" id="{D06DEC06-64DA-4A93-B7D8-64AE8B16A217}"/>
              </a:ext>
            </a:extLst>
          </p:cNvPr>
          <p:cNvSpPr>
            <a:spLocks noGrp="1"/>
          </p:cNvSpPr>
          <p:nvPr>
            <p:ph sz="quarter" idx="16" hasCustomPrompt="1"/>
          </p:nvPr>
        </p:nvSpPr>
        <p:spPr>
          <a:xfrm>
            <a:off x="6297637" y="4341600"/>
            <a:ext cx="5025600" cy="1404000"/>
          </a:xfrm>
        </p:spPr>
        <p:txBody>
          <a:bodyPr lIns="144000" tIns="46800" rIns="144000">
            <a:noAutofit/>
          </a:bodyPr>
          <a:lstStyle>
            <a:lvl1pPr>
              <a:defRPr sz="1600"/>
            </a:lvl1pPr>
            <a:lvl2pPr>
              <a:defRPr sz="1400"/>
            </a:lvl2pPr>
            <a:lvl3pPr>
              <a:defRPr sz="1200"/>
            </a:lvl3pPr>
            <a:lvl4pPr>
              <a:defRPr sz="1100"/>
            </a:lvl4pPr>
            <a:lvl5pPr>
              <a:defRPr sz="1100"/>
            </a:lvl5pPr>
          </a:lstStyle>
          <a:p>
            <a:pPr lvl="0"/>
            <a:r>
              <a:rPr lang="fr-CA"/>
              <a:t>Cliquez pour ajouter le texte</a:t>
            </a:r>
          </a:p>
          <a:p>
            <a:pPr marL="215900" lvl="1" indent="-215900" algn="l" defTabSz="914400" rtl="0" eaLnBrk="1" latinLnBrk="0" hangingPunct="1">
              <a:lnSpc>
                <a:spcPct val="100000"/>
              </a:lnSpc>
              <a:spcBef>
                <a:spcPts val="6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18" name="Takeaway">
            <a:extLst>
              <a:ext uri="{FF2B5EF4-FFF2-40B4-BE49-F238E27FC236}">
                <a16:creationId xmlns:a16="http://schemas.microsoft.com/office/drawing/2014/main" id="{8B2C8DEE-C767-4C1A-BB6D-496AD155F3DB}"/>
              </a:ext>
            </a:extLst>
          </p:cNvPr>
          <p:cNvSpPr>
            <a:spLocks noGrp="1"/>
          </p:cNvSpPr>
          <p:nvPr>
            <p:ph type="body" idx="19"/>
          </p:nvPr>
        </p:nvSpPr>
        <p:spPr>
          <a:xfrm>
            <a:off x="874183" y="5951816"/>
            <a:ext cx="10444800" cy="660122"/>
          </a:xfrm>
          <a:solidFill>
            <a:schemeClr val="accent5"/>
          </a:solidFill>
        </p:spPr>
        <p:txBody>
          <a:bodyPr lIns="144000" rIns="144000" anchor="ct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16" name="Subtitle Left">
            <a:extLst>
              <a:ext uri="{FF2B5EF4-FFF2-40B4-BE49-F238E27FC236}">
                <a16:creationId xmlns:a16="http://schemas.microsoft.com/office/drawing/2014/main" id="{F1EFD82D-DA85-4FBC-9D1A-630249A33E05}"/>
              </a:ext>
            </a:extLst>
          </p:cNvPr>
          <p:cNvSpPr>
            <a:spLocks noGrp="1"/>
          </p:cNvSpPr>
          <p:nvPr>
            <p:ph type="body" idx="13"/>
          </p:nvPr>
        </p:nvSpPr>
        <p:spPr>
          <a:xfrm>
            <a:off x="878400" y="1559638"/>
            <a:ext cx="5025600" cy="50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7" name="Subtitle Right">
            <a:extLst>
              <a:ext uri="{FF2B5EF4-FFF2-40B4-BE49-F238E27FC236}">
                <a16:creationId xmlns:a16="http://schemas.microsoft.com/office/drawing/2014/main" id="{405D9786-4624-4AE1-90BF-9861FC578947}"/>
              </a:ext>
            </a:extLst>
          </p:cNvPr>
          <p:cNvSpPr>
            <a:spLocks noGrp="1"/>
          </p:cNvSpPr>
          <p:nvPr>
            <p:ph type="body" sz="quarter" idx="14"/>
          </p:nvPr>
        </p:nvSpPr>
        <p:spPr>
          <a:xfrm>
            <a:off x="6297637" y="1559638"/>
            <a:ext cx="5025600" cy="50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27" name="Subtitle Left 2">
            <a:extLst>
              <a:ext uri="{FF2B5EF4-FFF2-40B4-BE49-F238E27FC236}">
                <a16:creationId xmlns:a16="http://schemas.microsoft.com/office/drawing/2014/main" id="{0F022078-E5D3-44D6-9C26-35729E2C9403}"/>
              </a:ext>
            </a:extLst>
          </p:cNvPr>
          <p:cNvSpPr>
            <a:spLocks noGrp="1"/>
          </p:cNvSpPr>
          <p:nvPr>
            <p:ph type="body" idx="17"/>
          </p:nvPr>
        </p:nvSpPr>
        <p:spPr>
          <a:xfrm>
            <a:off x="878400" y="3739338"/>
            <a:ext cx="5025600" cy="50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28" name="Subtitle Right 2">
            <a:extLst>
              <a:ext uri="{FF2B5EF4-FFF2-40B4-BE49-F238E27FC236}">
                <a16:creationId xmlns:a16="http://schemas.microsoft.com/office/drawing/2014/main" id="{9558919A-DB62-4D6E-840B-50E109B936B8}"/>
              </a:ext>
            </a:extLst>
          </p:cNvPr>
          <p:cNvSpPr>
            <a:spLocks noGrp="1"/>
          </p:cNvSpPr>
          <p:nvPr>
            <p:ph type="body" sz="quarter" idx="18"/>
          </p:nvPr>
        </p:nvSpPr>
        <p:spPr>
          <a:xfrm>
            <a:off x="6297637" y="3739338"/>
            <a:ext cx="5025600" cy="504000"/>
          </a:xfrm>
          <a:solidFill>
            <a:schemeClr val="accent1">
              <a:lumMod val="75000"/>
            </a:schemeClr>
          </a:solidFill>
        </p:spPr>
        <p:txBody>
          <a:bodyPr lIns="144000" tIns="0" rIns="144000" anchor="ctr">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19" name="Content placeholder" hidden="1">
            <a:extLst>
              <a:ext uri="{FF2B5EF4-FFF2-40B4-BE49-F238E27FC236}">
                <a16:creationId xmlns:a16="http://schemas.microsoft.com/office/drawing/2014/main" id="{D10B5FCA-9832-47AC-9111-42CECF660352}"/>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21" name="Pastille CDPQ noire placeholder" hidden="1">
            <a:extLst>
              <a:ext uri="{FF2B5EF4-FFF2-40B4-BE49-F238E27FC236}">
                <a16:creationId xmlns:a16="http://schemas.microsoft.com/office/drawing/2014/main" id="{4AD36BB5-D534-46BD-A0B9-856ACF36EC94}"/>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932411647"/>
      </p:ext>
    </p:extLst>
  </p:cSld>
  <p:clrMapOvr>
    <a:masterClrMapping/>
  </p:clrMapOvr>
  <p:hf hdr="0" ftr="0" dt="0"/>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blocs et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66E681-0F2E-46E0-A0CE-2380C2C3C309}"/>
              </a:ext>
            </a:extLst>
          </p:cNvPr>
          <p:cNvSpPr>
            <a:spLocks noGrp="1"/>
          </p:cNvSpPr>
          <p:nvPr>
            <p:ph type="title"/>
          </p:nvPr>
        </p:nvSpPr>
        <p:spPr/>
        <p:txBody>
          <a:bodyPr/>
          <a:lstStyle/>
          <a:p>
            <a:r>
              <a:rPr lang="fr-CA"/>
              <a:t>Modifier le style du titre</a:t>
            </a:r>
          </a:p>
        </p:txBody>
      </p:sp>
      <p:sp>
        <p:nvSpPr>
          <p:cNvPr id="3" name="Espace réservé de la date 2">
            <a:extLst>
              <a:ext uri="{FF2B5EF4-FFF2-40B4-BE49-F238E27FC236}">
                <a16:creationId xmlns:a16="http://schemas.microsoft.com/office/drawing/2014/main" id="{03372678-A196-43B7-A37A-D5770236462C}"/>
              </a:ext>
            </a:extLst>
          </p:cNvPr>
          <p:cNvSpPr>
            <a:spLocks noGrp="1"/>
          </p:cNvSpPr>
          <p:nvPr>
            <p:ph type="dt" sz="half" idx="10"/>
          </p:nvPr>
        </p:nvSpPr>
        <p:spPr/>
        <p:txBody>
          <a:bodyPr/>
          <a:lstStyle/>
          <a:p>
            <a:endParaRPr lang="fr-CA"/>
          </a:p>
        </p:txBody>
      </p:sp>
      <p:sp>
        <p:nvSpPr>
          <p:cNvPr id="4" name="Espace réservé du pied de page 3">
            <a:extLst>
              <a:ext uri="{FF2B5EF4-FFF2-40B4-BE49-F238E27FC236}">
                <a16:creationId xmlns:a16="http://schemas.microsoft.com/office/drawing/2014/main" id="{D136A789-30AF-4262-AE73-1077C1DC089E}"/>
              </a:ext>
            </a:extLst>
          </p:cNvPr>
          <p:cNvSpPr>
            <a:spLocks noGrp="1"/>
          </p:cNvSpPr>
          <p:nvPr>
            <p:ph type="ftr" sz="quarter" idx="11"/>
          </p:nvPr>
        </p:nvSpPr>
        <p:spPr/>
        <p:txBody>
          <a:bodyPr/>
          <a:lstStyle/>
          <a:p>
            <a:endParaRPr lang="fr-CA" cap="all"/>
          </a:p>
        </p:txBody>
      </p:sp>
      <p:sp>
        <p:nvSpPr>
          <p:cNvPr id="5" name="Espace réservé du numéro de diapositive 4">
            <a:extLst>
              <a:ext uri="{FF2B5EF4-FFF2-40B4-BE49-F238E27FC236}">
                <a16:creationId xmlns:a16="http://schemas.microsoft.com/office/drawing/2014/main" id="{DEDB927B-F0F4-4FDB-9930-CFEE249273B6}"/>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84" name="Content Left">
            <a:extLst>
              <a:ext uri="{FF2B5EF4-FFF2-40B4-BE49-F238E27FC236}">
                <a16:creationId xmlns:a16="http://schemas.microsoft.com/office/drawing/2014/main" id="{F87E1811-C7A6-4F13-A409-3815FD834427}"/>
              </a:ext>
            </a:extLst>
          </p:cNvPr>
          <p:cNvSpPr>
            <a:spLocks noGrp="1"/>
          </p:cNvSpPr>
          <p:nvPr>
            <p:ph sz="quarter" idx="14"/>
          </p:nvPr>
        </p:nvSpPr>
        <p:spPr>
          <a:xfrm>
            <a:off x="878417" y="2161146"/>
            <a:ext cx="3319040" cy="1829814"/>
          </a:xfrm>
        </p:spPr>
        <p:txBody>
          <a:bodyPr lIns="144000" tIns="72000" rIns="144000" bIns="72000"/>
          <a:lstStyle>
            <a:lvl1pPr>
              <a:defRPr sz="1400"/>
            </a:lvl1pPr>
            <a:lvl2pPr>
              <a:defRPr sz="1200"/>
            </a:lvl2pPr>
            <a:lvl3pPr>
              <a:defRPr sz="1100"/>
            </a:lvl3pPr>
            <a:lvl4pPr>
              <a:defRPr sz="1050"/>
            </a:lvl4pPr>
            <a:lvl5pPr>
              <a:defRPr sz="105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5" name="Content Centre">
            <a:extLst>
              <a:ext uri="{FF2B5EF4-FFF2-40B4-BE49-F238E27FC236}">
                <a16:creationId xmlns:a16="http://schemas.microsoft.com/office/drawing/2014/main" id="{FE9004D2-CD84-425B-8B6C-22BCE0CE6A65}"/>
              </a:ext>
            </a:extLst>
          </p:cNvPr>
          <p:cNvSpPr>
            <a:spLocks noGrp="1"/>
          </p:cNvSpPr>
          <p:nvPr>
            <p:ph sz="quarter" idx="15"/>
          </p:nvPr>
        </p:nvSpPr>
        <p:spPr>
          <a:xfrm>
            <a:off x="4441297" y="2161146"/>
            <a:ext cx="3319040" cy="1829814"/>
          </a:xfrm>
        </p:spPr>
        <p:txBody>
          <a:bodyPr lIns="144000" tIns="72000" rIns="144000" bIns="72000"/>
          <a:lstStyle>
            <a:lvl1pPr>
              <a:defRPr sz="1400"/>
            </a:lvl1pPr>
            <a:lvl2pPr>
              <a:defRPr sz="1200"/>
            </a:lvl2pPr>
            <a:lvl3pPr>
              <a:defRPr sz="1100"/>
            </a:lvl3pPr>
            <a:lvl4pPr>
              <a:defRPr sz="1050"/>
            </a:lvl4pPr>
            <a:lvl5pPr>
              <a:defRPr sz="105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6" name="Content Right">
            <a:extLst>
              <a:ext uri="{FF2B5EF4-FFF2-40B4-BE49-F238E27FC236}">
                <a16:creationId xmlns:a16="http://schemas.microsoft.com/office/drawing/2014/main" id="{49C97DFB-6F1D-4895-9C48-688BD766B99C}"/>
              </a:ext>
            </a:extLst>
          </p:cNvPr>
          <p:cNvSpPr>
            <a:spLocks noGrp="1"/>
          </p:cNvSpPr>
          <p:nvPr>
            <p:ph sz="quarter" idx="16"/>
          </p:nvPr>
        </p:nvSpPr>
        <p:spPr>
          <a:xfrm>
            <a:off x="8004177" y="2161146"/>
            <a:ext cx="3319040" cy="1829814"/>
          </a:xfrm>
        </p:spPr>
        <p:txBody>
          <a:bodyPr lIns="144000" tIns="72000" rIns="144000" bIns="72000"/>
          <a:lstStyle>
            <a:lvl1pPr>
              <a:defRPr sz="1400"/>
            </a:lvl1pPr>
            <a:lvl2pPr>
              <a:defRPr sz="1200"/>
            </a:lvl2pPr>
            <a:lvl3pPr>
              <a:defRPr sz="1100"/>
            </a:lvl3pPr>
            <a:lvl4pPr>
              <a:defRPr sz="1050"/>
            </a:lvl4pPr>
            <a:lvl5pPr>
              <a:defRPr sz="105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7" name="Content Left 2">
            <a:extLst>
              <a:ext uri="{FF2B5EF4-FFF2-40B4-BE49-F238E27FC236}">
                <a16:creationId xmlns:a16="http://schemas.microsoft.com/office/drawing/2014/main" id="{06DE904C-BAF3-405D-934A-C958F09B1C4A}"/>
              </a:ext>
            </a:extLst>
          </p:cNvPr>
          <p:cNvSpPr>
            <a:spLocks noGrp="1"/>
          </p:cNvSpPr>
          <p:nvPr>
            <p:ph sz="quarter" idx="17"/>
          </p:nvPr>
        </p:nvSpPr>
        <p:spPr>
          <a:xfrm>
            <a:off x="878417" y="4776186"/>
            <a:ext cx="3319040" cy="1829814"/>
          </a:xfrm>
        </p:spPr>
        <p:txBody>
          <a:bodyPr lIns="144000" tIns="72000" rIns="144000" bIns="72000"/>
          <a:lstStyle>
            <a:lvl1pPr>
              <a:defRPr sz="1400"/>
            </a:lvl1pPr>
            <a:lvl2pPr>
              <a:defRPr sz="1200"/>
            </a:lvl2pPr>
            <a:lvl3pPr>
              <a:defRPr sz="1100"/>
            </a:lvl3pPr>
            <a:lvl4pPr>
              <a:defRPr sz="1050"/>
            </a:lvl4pPr>
            <a:lvl5pPr>
              <a:defRPr sz="105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8" name="Content Centre 2">
            <a:extLst>
              <a:ext uri="{FF2B5EF4-FFF2-40B4-BE49-F238E27FC236}">
                <a16:creationId xmlns:a16="http://schemas.microsoft.com/office/drawing/2014/main" id="{A6C24C39-1F64-4D41-A101-F01BCA8BE644}"/>
              </a:ext>
            </a:extLst>
          </p:cNvPr>
          <p:cNvSpPr>
            <a:spLocks noGrp="1"/>
          </p:cNvSpPr>
          <p:nvPr>
            <p:ph sz="quarter" idx="18"/>
          </p:nvPr>
        </p:nvSpPr>
        <p:spPr>
          <a:xfrm>
            <a:off x="4441297" y="4776186"/>
            <a:ext cx="3319040" cy="1829814"/>
          </a:xfrm>
        </p:spPr>
        <p:txBody>
          <a:bodyPr lIns="144000" tIns="72000" rIns="144000" bIns="72000"/>
          <a:lstStyle>
            <a:lvl1pPr>
              <a:defRPr sz="1400"/>
            </a:lvl1pPr>
            <a:lvl2pPr>
              <a:defRPr sz="1200"/>
            </a:lvl2pPr>
            <a:lvl3pPr>
              <a:defRPr sz="1100"/>
            </a:lvl3pPr>
            <a:lvl4pPr>
              <a:defRPr sz="1050"/>
            </a:lvl4pPr>
            <a:lvl5pPr>
              <a:defRPr sz="105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9" name="Content Right 2">
            <a:extLst>
              <a:ext uri="{FF2B5EF4-FFF2-40B4-BE49-F238E27FC236}">
                <a16:creationId xmlns:a16="http://schemas.microsoft.com/office/drawing/2014/main" id="{72910375-8FF2-4017-A92C-EE919CA1CD07}"/>
              </a:ext>
            </a:extLst>
          </p:cNvPr>
          <p:cNvSpPr>
            <a:spLocks noGrp="1"/>
          </p:cNvSpPr>
          <p:nvPr>
            <p:ph sz="quarter" idx="19"/>
          </p:nvPr>
        </p:nvSpPr>
        <p:spPr>
          <a:xfrm>
            <a:off x="8004177" y="4776186"/>
            <a:ext cx="3319040" cy="1829814"/>
          </a:xfrm>
        </p:spPr>
        <p:txBody>
          <a:bodyPr lIns="144000" tIns="72000" rIns="144000" bIns="72000"/>
          <a:lstStyle>
            <a:lvl1pPr>
              <a:defRPr sz="1400"/>
            </a:lvl1pPr>
            <a:lvl2pPr>
              <a:defRPr sz="1200"/>
            </a:lvl2pPr>
            <a:lvl3pPr>
              <a:defRPr sz="1100"/>
            </a:lvl3pPr>
            <a:lvl4pPr>
              <a:defRPr sz="1050"/>
            </a:lvl4pPr>
            <a:lvl5pPr>
              <a:defRPr sz="105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0" name="Subtitle Left">
            <a:extLst>
              <a:ext uri="{FF2B5EF4-FFF2-40B4-BE49-F238E27FC236}">
                <a16:creationId xmlns:a16="http://schemas.microsoft.com/office/drawing/2014/main" id="{E432AFD8-136C-4DC6-AA8A-02E516C770BB}"/>
              </a:ext>
            </a:extLst>
          </p:cNvPr>
          <p:cNvSpPr>
            <a:spLocks noGrp="1"/>
          </p:cNvSpPr>
          <p:nvPr>
            <p:ph type="body" idx="13"/>
          </p:nvPr>
        </p:nvSpPr>
        <p:spPr>
          <a:xfrm>
            <a:off x="878417" y="1558800"/>
            <a:ext cx="3321600" cy="504000"/>
          </a:xfrm>
          <a:solidFill>
            <a:schemeClr val="accent1">
              <a:lumMod val="75000"/>
            </a:schemeClr>
          </a:solidFill>
        </p:spPr>
        <p:txBody>
          <a:bodyPr lIns="144000" tIns="0" rIns="144000" anchor="ctr">
            <a:noAutofit/>
          </a:bodyP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91" name="Subtitle Centre">
            <a:extLst>
              <a:ext uri="{FF2B5EF4-FFF2-40B4-BE49-F238E27FC236}">
                <a16:creationId xmlns:a16="http://schemas.microsoft.com/office/drawing/2014/main" id="{30C2E302-E0F7-48F4-87C3-361F9DAA2000}"/>
              </a:ext>
            </a:extLst>
          </p:cNvPr>
          <p:cNvSpPr>
            <a:spLocks noGrp="1"/>
          </p:cNvSpPr>
          <p:nvPr>
            <p:ph type="body" idx="20"/>
          </p:nvPr>
        </p:nvSpPr>
        <p:spPr>
          <a:xfrm>
            <a:off x="4440017" y="1558800"/>
            <a:ext cx="3321600" cy="504000"/>
          </a:xfrm>
          <a:solidFill>
            <a:schemeClr val="accent1">
              <a:lumMod val="75000"/>
            </a:schemeClr>
          </a:solidFill>
        </p:spPr>
        <p:txBody>
          <a:bodyPr lIns="144000" tIns="0" rIns="144000" anchor="ctr">
            <a:noAutofit/>
          </a:bodyP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92" name="Subtitle Right">
            <a:extLst>
              <a:ext uri="{FF2B5EF4-FFF2-40B4-BE49-F238E27FC236}">
                <a16:creationId xmlns:a16="http://schemas.microsoft.com/office/drawing/2014/main" id="{A4868566-1399-47C8-BFCD-288AAC989376}"/>
              </a:ext>
            </a:extLst>
          </p:cNvPr>
          <p:cNvSpPr>
            <a:spLocks noGrp="1"/>
          </p:cNvSpPr>
          <p:nvPr>
            <p:ph type="body" idx="21"/>
          </p:nvPr>
        </p:nvSpPr>
        <p:spPr>
          <a:xfrm>
            <a:off x="8002897" y="1558800"/>
            <a:ext cx="3321600" cy="504000"/>
          </a:xfrm>
          <a:solidFill>
            <a:schemeClr val="accent1">
              <a:lumMod val="75000"/>
            </a:schemeClr>
          </a:solidFill>
        </p:spPr>
        <p:txBody>
          <a:bodyPr lIns="144000" tIns="0" rIns="144000" anchor="ctr">
            <a:noAutofit/>
          </a:bodyP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93" name="Subtitle Left 2">
            <a:extLst>
              <a:ext uri="{FF2B5EF4-FFF2-40B4-BE49-F238E27FC236}">
                <a16:creationId xmlns:a16="http://schemas.microsoft.com/office/drawing/2014/main" id="{C931A8A4-6F26-4C08-B370-4C3EC6591F2A}"/>
              </a:ext>
            </a:extLst>
          </p:cNvPr>
          <p:cNvSpPr>
            <a:spLocks noGrp="1"/>
          </p:cNvSpPr>
          <p:nvPr>
            <p:ph type="body" idx="22"/>
          </p:nvPr>
        </p:nvSpPr>
        <p:spPr>
          <a:xfrm>
            <a:off x="877137" y="4173840"/>
            <a:ext cx="3321600" cy="504000"/>
          </a:xfrm>
          <a:solidFill>
            <a:schemeClr val="accent1">
              <a:lumMod val="75000"/>
            </a:schemeClr>
          </a:solidFill>
        </p:spPr>
        <p:txBody>
          <a:bodyPr lIns="144000" tIns="0" rIns="144000" anchor="ctr">
            <a:noAutofit/>
          </a:bodyP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94" name="Subtitle Centre 2">
            <a:extLst>
              <a:ext uri="{FF2B5EF4-FFF2-40B4-BE49-F238E27FC236}">
                <a16:creationId xmlns:a16="http://schemas.microsoft.com/office/drawing/2014/main" id="{358EFC5D-DEB1-4178-80BA-827DCC6D6F64}"/>
              </a:ext>
            </a:extLst>
          </p:cNvPr>
          <p:cNvSpPr>
            <a:spLocks noGrp="1"/>
          </p:cNvSpPr>
          <p:nvPr>
            <p:ph type="body" idx="23"/>
          </p:nvPr>
        </p:nvSpPr>
        <p:spPr>
          <a:xfrm>
            <a:off x="4440017" y="4173840"/>
            <a:ext cx="3321600" cy="504000"/>
          </a:xfrm>
          <a:solidFill>
            <a:schemeClr val="accent1">
              <a:lumMod val="75000"/>
            </a:schemeClr>
          </a:solidFill>
        </p:spPr>
        <p:txBody>
          <a:bodyPr lIns="144000" tIns="0" rIns="144000" anchor="ctr">
            <a:noAutofit/>
          </a:bodyP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95" name="Subtitle Right 2">
            <a:extLst>
              <a:ext uri="{FF2B5EF4-FFF2-40B4-BE49-F238E27FC236}">
                <a16:creationId xmlns:a16="http://schemas.microsoft.com/office/drawing/2014/main" id="{61704F63-6CC4-4221-97A9-8024A16C93B6}"/>
              </a:ext>
            </a:extLst>
          </p:cNvPr>
          <p:cNvSpPr>
            <a:spLocks noGrp="1"/>
          </p:cNvSpPr>
          <p:nvPr>
            <p:ph type="body" idx="24"/>
          </p:nvPr>
        </p:nvSpPr>
        <p:spPr>
          <a:xfrm>
            <a:off x="8002897" y="4173840"/>
            <a:ext cx="3321600" cy="504000"/>
          </a:xfrm>
          <a:solidFill>
            <a:schemeClr val="accent1">
              <a:lumMod val="75000"/>
            </a:schemeClr>
          </a:solidFill>
        </p:spPr>
        <p:txBody>
          <a:bodyPr lIns="144000" tIns="0" rIns="144000" anchor="ctr">
            <a:noAutofit/>
          </a:bodyP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20" name="Content placeholder" hidden="1">
            <a:extLst>
              <a:ext uri="{FF2B5EF4-FFF2-40B4-BE49-F238E27FC236}">
                <a16:creationId xmlns:a16="http://schemas.microsoft.com/office/drawing/2014/main" id="{515A169D-9D1C-4858-837D-8D96DB1758D1}"/>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21" name="Pastille CDPQ noire placeholder" hidden="1">
            <a:extLst>
              <a:ext uri="{FF2B5EF4-FFF2-40B4-BE49-F238E27FC236}">
                <a16:creationId xmlns:a16="http://schemas.microsoft.com/office/drawing/2014/main" id="{9E9E56DD-14B3-413D-8485-70348AC33695}"/>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1030163297"/>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ois zones de texte">
    <p:spTree>
      <p:nvGrpSpPr>
        <p:cNvPr id="1" name=""/>
        <p:cNvGrpSpPr/>
        <p:nvPr/>
      </p:nvGrpSpPr>
      <p:grpSpPr>
        <a:xfrm>
          <a:off x="0" y="0"/>
          <a:ext cx="0" cy="0"/>
          <a:chOff x="0" y="0"/>
          <a:chExt cx="0" cy="0"/>
        </a:xfrm>
      </p:grpSpPr>
      <p:sp>
        <p:nvSpPr>
          <p:cNvPr id="2" name="Title"/>
          <p:cNvSpPr>
            <a:spLocks noGrp="1"/>
          </p:cNvSpPr>
          <p:nvPr>
            <p:ph type="title"/>
          </p:nvPr>
        </p:nvSpPr>
        <p:spPr>
          <a:xfrm>
            <a:off x="881448" y="455610"/>
            <a:ext cx="10444837" cy="900000"/>
          </a:xfrm>
        </p:spPr>
        <p:txBody>
          <a:bodyPr/>
          <a:lstStyle/>
          <a:p>
            <a:r>
              <a:rPr lang="fr-CA"/>
              <a:t>Modifier le style du titre</a:t>
            </a:r>
          </a:p>
        </p:txBody>
      </p:sp>
      <p:sp>
        <p:nvSpPr>
          <p:cNvPr id="4" name="Date Placeholder 3"/>
          <p:cNvSpPr>
            <a:spLocks noGrp="1"/>
          </p:cNvSpPr>
          <p:nvPr>
            <p:ph type="dt" sz="half" idx="10"/>
          </p:nvPr>
        </p:nvSpPr>
        <p:spPr/>
        <p:txBody>
          <a:bodyPr/>
          <a:lstStyle/>
          <a:p>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8937DB96-938E-1B44-A3B6-A4E4F034D415}" type="slidenum">
              <a:rPr lang="fr-CA"/>
              <a:t>‹n°›</a:t>
            </a:fld>
            <a:endParaRPr lang="fr-CA"/>
          </a:p>
        </p:txBody>
      </p:sp>
      <p:cxnSp>
        <p:nvCxnSpPr>
          <p:cNvPr id="12" name="Straight Connector 10">
            <a:extLst>
              <a:ext uri="{FF2B5EF4-FFF2-40B4-BE49-F238E27FC236}">
                <a16:creationId xmlns:a16="http://schemas.microsoft.com/office/drawing/2014/main" id="{A751B210-E87C-427F-B23E-6150011E568A}"/>
              </a:ext>
            </a:extLst>
          </p:cNvPr>
          <p:cNvCxnSpPr>
            <a:cxnSpLocks/>
          </p:cNvCxnSpPr>
          <p:nvPr userDrawn="1"/>
        </p:nvCxnSpPr>
        <p:spPr>
          <a:xfrm>
            <a:off x="850184" y="4002436"/>
            <a:ext cx="1132884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12">
            <a:extLst>
              <a:ext uri="{FF2B5EF4-FFF2-40B4-BE49-F238E27FC236}">
                <a16:creationId xmlns:a16="http://schemas.microsoft.com/office/drawing/2014/main" id="{B36D8084-3AE5-48D5-9EE2-67A8D4AB7BB5}"/>
              </a:ext>
            </a:extLst>
          </p:cNvPr>
          <p:cNvCxnSpPr>
            <a:cxnSpLocks/>
          </p:cNvCxnSpPr>
          <p:nvPr userDrawn="1"/>
        </p:nvCxnSpPr>
        <p:spPr>
          <a:xfrm>
            <a:off x="6096000" y="4002436"/>
            <a:ext cx="0" cy="285556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Main">
            <a:extLst>
              <a:ext uri="{FF2B5EF4-FFF2-40B4-BE49-F238E27FC236}">
                <a16:creationId xmlns:a16="http://schemas.microsoft.com/office/drawing/2014/main" id="{0181F222-6CD8-450C-ADF0-7E874B8EB9D2}"/>
              </a:ext>
            </a:extLst>
          </p:cNvPr>
          <p:cNvSpPr>
            <a:spLocks noGrp="1"/>
          </p:cNvSpPr>
          <p:nvPr>
            <p:ph type="body" sz="quarter" idx="13"/>
          </p:nvPr>
        </p:nvSpPr>
        <p:spPr>
          <a:xfrm>
            <a:off x="877824" y="1736674"/>
            <a:ext cx="10448461" cy="2151659"/>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8" name="Content Left">
            <a:extLst>
              <a:ext uri="{FF2B5EF4-FFF2-40B4-BE49-F238E27FC236}">
                <a16:creationId xmlns:a16="http://schemas.microsoft.com/office/drawing/2014/main" id="{98A33EB2-6303-4E6C-BC67-A98657B0F0A8}"/>
              </a:ext>
            </a:extLst>
          </p:cNvPr>
          <p:cNvSpPr>
            <a:spLocks noGrp="1"/>
          </p:cNvSpPr>
          <p:nvPr>
            <p:ph type="body" sz="quarter" idx="14"/>
          </p:nvPr>
        </p:nvSpPr>
        <p:spPr>
          <a:xfrm>
            <a:off x="877824" y="4240284"/>
            <a:ext cx="4876344" cy="2371652"/>
          </a:xfrm>
        </p:spPr>
        <p:txBody>
          <a:bodyPr/>
          <a:lstStyle>
            <a:lvl1pPr>
              <a:defRPr b="1"/>
            </a:lvl1pPr>
            <a:lvl5pPr>
              <a:defRPr/>
            </a:lvl5pPr>
            <a:lvl7pPr>
              <a:defRPr/>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9" name="Content Right">
            <a:extLst>
              <a:ext uri="{FF2B5EF4-FFF2-40B4-BE49-F238E27FC236}">
                <a16:creationId xmlns:a16="http://schemas.microsoft.com/office/drawing/2014/main" id="{0B39AF06-4DEF-47D0-AFBE-FC1200EB526F}"/>
              </a:ext>
            </a:extLst>
          </p:cNvPr>
          <p:cNvSpPr>
            <a:spLocks noGrp="1"/>
          </p:cNvSpPr>
          <p:nvPr>
            <p:ph type="body" sz="quarter" idx="15"/>
          </p:nvPr>
        </p:nvSpPr>
        <p:spPr>
          <a:xfrm>
            <a:off x="6463075" y="4240284"/>
            <a:ext cx="4876344" cy="2371652"/>
          </a:xfrm>
        </p:spPr>
        <p:txBody>
          <a:bodyPr/>
          <a:lstStyle>
            <a:lvl1pPr>
              <a:defRPr b="1"/>
            </a:lvl1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4" name="Content placeholder" hidden="1">
            <a:extLst>
              <a:ext uri="{FF2B5EF4-FFF2-40B4-BE49-F238E27FC236}">
                <a16:creationId xmlns:a16="http://schemas.microsoft.com/office/drawing/2014/main" id="{2482C8B2-E508-4964-8C1D-8A87573E76BF}"/>
              </a:ext>
            </a:extLst>
          </p:cNvPr>
          <p:cNvSpPr/>
          <p:nvPr userDrawn="1">
            <p:custDataLst>
              <p:tags r:id="rId1"/>
            </p:custDataLst>
          </p:nvPr>
        </p:nvSpPr>
        <p:spPr>
          <a:xfrm>
            <a:off x="878401" y="1736672"/>
            <a:ext cx="10460567" cy="4871228"/>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6" name="Pastille CDPQ noire placeholder" hidden="1">
            <a:extLst>
              <a:ext uri="{FF2B5EF4-FFF2-40B4-BE49-F238E27FC236}">
                <a16:creationId xmlns:a16="http://schemas.microsoft.com/office/drawing/2014/main" id="{8FD98B0F-9232-4E9E-A90F-5C43312C0D14}"/>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629474645"/>
      </p:ext>
    </p:extLst>
  </p:cSld>
  <p:clrMapOvr>
    <a:masterClrMapping/>
  </p:clrMapOvr>
  <p:hf hdr="0" ftr="0" dt="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 blocs">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endParaRPr lang="fr-CA" noProof="0"/>
          </a:p>
        </p:txBody>
      </p:sp>
      <p:sp>
        <p:nvSpPr>
          <p:cNvPr id="5" name="Espace réservé du numéro de diapositive 4"/>
          <p:cNvSpPr>
            <a:spLocks noGrp="1"/>
          </p:cNvSpPr>
          <p:nvPr>
            <p:ph type="sldNum" sz="quarter" idx="12"/>
          </p:nvPr>
        </p:nvSpPr>
        <p:spPr/>
        <p:txBody>
          <a:bodyPr/>
          <a:lstStyle/>
          <a:p>
            <a:fld id="{1A60EF2A-EF65-8340-8951-E55BB21F0B13}" type="slidenum">
              <a:rPr lang="fr-CA" noProof="0"/>
              <a:pPr/>
              <a:t>‹n°›</a:t>
            </a:fld>
            <a:endParaRPr lang="fr-CA" noProof="0"/>
          </a:p>
        </p:txBody>
      </p:sp>
      <p:sp>
        <p:nvSpPr>
          <p:cNvPr id="8" name="Content Left"/>
          <p:cNvSpPr>
            <a:spLocks noGrp="1"/>
          </p:cNvSpPr>
          <p:nvPr>
            <p:ph sz="quarter" idx="15"/>
          </p:nvPr>
        </p:nvSpPr>
        <p:spPr>
          <a:xfrm>
            <a:off x="878400" y="2840121"/>
            <a:ext cx="3276000" cy="1044000"/>
          </a:xfrm>
          <a:solidFill>
            <a:schemeClr val="bg2"/>
          </a:solidFill>
        </p:spPr>
        <p:txBody>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p>
        </p:txBody>
      </p:sp>
      <p:sp>
        <p:nvSpPr>
          <p:cNvPr id="7" name="Image Left">
            <a:extLst>
              <a:ext uri="{FF2B5EF4-FFF2-40B4-BE49-F238E27FC236}">
                <a16:creationId xmlns:a16="http://schemas.microsoft.com/office/drawing/2014/main" id="{9FCE1567-A9AA-3945-8426-A9D89F17DB5D}"/>
              </a:ext>
            </a:extLst>
          </p:cNvPr>
          <p:cNvSpPr>
            <a:spLocks noGrp="1"/>
          </p:cNvSpPr>
          <p:nvPr>
            <p:ph type="pic" sz="quarter" idx="17"/>
          </p:nvPr>
        </p:nvSpPr>
        <p:spPr>
          <a:xfrm>
            <a:off x="878400" y="1724121"/>
            <a:ext cx="3276000" cy="1116000"/>
          </a:xfrm>
        </p:spPr>
        <p:txBody>
          <a:bodyPr/>
          <a:lstStyle/>
          <a:p>
            <a:r>
              <a:rPr lang="fr-CA"/>
              <a:t>Cliquez sur l'icône pour ajouter une image</a:t>
            </a:r>
          </a:p>
        </p:txBody>
      </p:sp>
      <p:sp>
        <p:nvSpPr>
          <p:cNvPr id="10" name="Content Right">
            <a:extLst>
              <a:ext uri="{FF2B5EF4-FFF2-40B4-BE49-F238E27FC236}">
                <a16:creationId xmlns:a16="http://schemas.microsoft.com/office/drawing/2014/main" id="{CFE1C44A-2DFE-0740-9363-D563794CB477}"/>
              </a:ext>
            </a:extLst>
          </p:cNvPr>
          <p:cNvSpPr>
            <a:spLocks noGrp="1"/>
          </p:cNvSpPr>
          <p:nvPr>
            <p:ph sz="quarter" idx="18"/>
          </p:nvPr>
        </p:nvSpPr>
        <p:spPr>
          <a:xfrm>
            <a:off x="8037600" y="2840121"/>
            <a:ext cx="3276000" cy="1044000"/>
          </a:xfrm>
          <a:solidFill>
            <a:schemeClr val="bg2"/>
          </a:solidFill>
        </p:spPr>
        <p:txBody>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p>
        </p:txBody>
      </p:sp>
      <p:sp>
        <p:nvSpPr>
          <p:cNvPr id="11" name="Image Right">
            <a:extLst>
              <a:ext uri="{FF2B5EF4-FFF2-40B4-BE49-F238E27FC236}">
                <a16:creationId xmlns:a16="http://schemas.microsoft.com/office/drawing/2014/main" id="{81B2DDC0-89FF-E84D-9682-D5A9A9940181}"/>
              </a:ext>
            </a:extLst>
          </p:cNvPr>
          <p:cNvSpPr>
            <a:spLocks noGrp="1"/>
          </p:cNvSpPr>
          <p:nvPr>
            <p:ph type="pic" sz="quarter" idx="19"/>
          </p:nvPr>
        </p:nvSpPr>
        <p:spPr>
          <a:xfrm>
            <a:off x="8037600" y="1724121"/>
            <a:ext cx="3276000" cy="1116000"/>
          </a:xfrm>
        </p:spPr>
        <p:txBody>
          <a:bodyPr/>
          <a:lstStyle/>
          <a:p>
            <a:r>
              <a:rPr lang="fr-CA"/>
              <a:t>Cliquez sur l'icône pour ajouter une image</a:t>
            </a:r>
          </a:p>
        </p:txBody>
      </p:sp>
      <p:sp>
        <p:nvSpPr>
          <p:cNvPr id="12" name="Content Centre">
            <a:extLst>
              <a:ext uri="{FF2B5EF4-FFF2-40B4-BE49-F238E27FC236}">
                <a16:creationId xmlns:a16="http://schemas.microsoft.com/office/drawing/2014/main" id="{DCEB1CFF-CF6B-524C-90D9-FBD9D3AB75F0}"/>
              </a:ext>
            </a:extLst>
          </p:cNvPr>
          <p:cNvSpPr>
            <a:spLocks noGrp="1"/>
          </p:cNvSpPr>
          <p:nvPr>
            <p:ph sz="quarter" idx="20"/>
          </p:nvPr>
        </p:nvSpPr>
        <p:spPr>
          <a:xfrm>
            <a:off x="4458000" y="2840121"/>
            <a:ext cx="3276000" cy="1044000"/>
          </a:xfrm>
          <a:solidFill>
            <a:schemeClr val="bg2"/>
          </a:solidFill>
        </p:spPr>
        <p:txBody>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p>
        </p:txBody>
      </p:sp>
      <p:sp>
        <p:nvSpPr>
          <p:cNvPr id="13" name="Image Centre">
            <a:extLst>
              <a:ext uri="{FF2B5EF4-FFF2-40B4-BE49-F238E27FC236}">
                <a16:creationId xmlns:a16="http://schemas.microsoft.com/office/drawing/2014/main" id="{9A2FCC6A-00A9-1648-A52B-7F5BFD7ABA52}"/>
              </a:ext>
            </a:extLst>
          </p:cNvPr>
          <p:cNvSpPr>
            <a:spLocks noGrp="1"/>
          </p:cNvSpPr>
          <p:nvPr>
            <p:ph type="pic" sz="quarter" idx="21"/>
          </p:nvPr>
        </p:nvSpPr>
        <p:spPr>
          <a:xfrm>
            <a:off x="4458000" y="1724121"/>
            <a:ext cx="3276000" cy="1116000"/>
          </a:xfrm>
        </p:spPr>
        <p:txBody>
          <a:bodyPr/>
          <a:lstStyle/>
          <a:p>
            <a:r>
              <a:rPr lang="fr-CA"/>
              <a:t>Cliquez sur l'icône pour ajouter une image</a:t>
            </a:r>
          </a:p>
        </p:txBody>
      </p:sp>
      <p:sp>
        <p:nvSpPr>
          <p:cNvPr id="26" name="Content Left 2">
            <a:extLst>
              <a:ext uri="{FF2B5EF4-FFF2-40B4-BE49-F238E27FC236}">
                <a16:creationId xmlns:a16="http://schemas.microsoft.com/office/drawing/2014/main" id="{440C778F-6DC6-9E46-92FE-32F7521A5BDB}"/>
              </a:ext>
            </a:extLst>
          </p:cNvPr>
          <p:cNvSpPr>
            <a:spLocks noGrp="1"/>
          </p:cNvSpPr>
          <p:nvPr>
            <p:ph sz="quarter" idx="22"/>
          </p:nvPr>
        </p:nvSpPr>
        <p:spPr>
          <a:xfrm>
            <a:off x="878400" y="5211029"/>
            <a:ext cx="3276000" cy="1044000"/>
          </a:xfrm>
          <a:solidFill>
            <a:schemeClr val="bg2"/>
          </a:solidFill>
        </p:spPr>
        <p:txBody>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p>
        </p:txBody>
      </p:sp>
      <p:sp>
        <p:nvSpPr>
          <p:cNvPr id="27" name="Image Left 2">
            <a:extLst>
              <a:ext uri="{FF2B5EF4-FFF2-40B4-BE49-F238E27FC236}">
                <a16:creationId xmlns:a16="http://schemas.microsoft.com/office/drawing/2014/main" id="{8A201CFB-30C9-D74A-9923-A09FECE9FF0C}"/>
              </a:ext>
            </a:extLst>
          </p:cNvPr>
          <p:cNvSpPr>
            <a:spLocks noGrp="1"/>
          </p:cNvSpPr>
          <p:nvPr>
            <p:ph type="pic" sz="quarter" idx="23"/>
          </p:nvPr>
        </p:nvSpPr>
        <p:spPr>
          <a:xfrm>
            <a:off x="878400" y="4095029"/>
            <a:ext cx="3276000" cy="1116000"/>
          </a:xfrm>
        </p:spPr>
        <p:txBody>
          <a:bodyPr/>
          <a:lstStyle/>
          <a:p>
            <a:r>
              <a:rPr lang="fr-CA"/>
              <a:t>Cliquez sur l'icône pour ajouter une image</a:t>
            </a:r>
          </a:p>
        </p:txBody>
      </p:sp>
      <p:sp>
        <p:nvSpPr>
          <p:cNvPr id="28" name="Content Right 2">
            <a:extLst>
              <a:ext uri="{FF2B5EF4-FFF2-40B4-BE49-F238E27FC236}">
                <a16:creationId xmlns:a16="http://schemas.microsoft.com/office/drawing/2014/main" id="{9BB71BEB-2CCC-2042-BD0E-FD9F0AAE5E85}"/>
              </a:ext>
            </a:extLst>
          </p:cNvPr>
          <p:cNvSpPr>
            <a:spLocks noGrp="1"/>
          </p:cNvSpPr>
          <p:nvPr>
            <p:ph sz="quarter" idx="24"/>
          </p:nvPr>
        </p:nvSpPr>
        <p:spPr>
          <a:xfrm>
            <a:off x="8037600" y="5211029"/>
            <a:ext cx="3276000" cy="1044000"/>
          </a:xfrm>
          <a:solidFill>
            <a:schemeClr val="bg2"/>
          </a:solidFill>
        </p:spPr>
        <p:txBody>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p>
        </p:txBody>
      </p:sp>
      <p:sp>
        <p:nvSpPr>
          <p:cNvPr id="29" name="Image Right 2">
            <a:extLst>
              <a:ext uri="{FF2B5EF4-FFF2-40B4-BE49-F238E27FC236}">
                <a16:creationId xmlns:a16="http://schemas.microsoft.com/office/drawing/2014/main" id="{2E19FF1B-B7C2-4445-A1F8-067FBE1E7E68}"/>
              </a:ext>
            </a:extLst>
          </p:cNvPr>
          <p:cNvSpPr>
            <a:spLocks noGrp="1"/>
          </p:cNvSpPr>
          <p:nvPr>
            <p:ph type="pic" sz="quarter" idx="25"/>
          </p:nvPr>
        </p:nvSpPr>
        <p:spPr>
          <a:xfrm>
            <a:off x="8037600" y="4095029"/>
            <a:ext cx="3276000" cy="1116000"/>
          </a:xfrm>
        </p:spPr>
        <p:txBody>
          <a:bodyPr/>
          <a:lstStyle/>
          <a:p>
            <a:r>
              <a:rPr lang="fr-CA"/>
              <a:t>Cliquez sur l'icône pour ajouter une image</a:t>
            </a:r>
          </a:p>
        </p:txBody>
      </p:sp>
      <p:sp>
        <p:nvSpPr>
          <p:cNvPr id="30" name="Content Centre 2">
            <a:extLst>
              <a:ext uri="{FF2B5EF4-FFF2-40B4-BE49-F238E27FC236}">
                <a16:creationId xmlns:a16="http://schemas.microsoft.com/office/drawing/2014/main" id="{2FB5B928-D542-F345-85F8-7D06A1FF79FD}"/>
              </a:ext>
            </a:extLst>
          </p:cNvPr>
          <p:cNvSpPr>
            <a:spLocks noGrp="1"/>
          </p:cNvSpPr>
          <p:nvPr>
            <p:ph sz="quarter" idx="26"/>
          </p:nvPr>
        </p:nvSpPr>
        <p:spPr>
          <a:xfrm>
            <a:off x="4458000" y="5211029"/>
            <a:ext cx="3276000" cy="1044000"/>
          </a:xfrm>
          <a:solidFill>
            <a:schemeClr val="bg2"/>
          </a:solidFill>
        </p:spPr>
        <p:txBody>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p>
        </p:txBody>
      </p:sp>
      <p:sp>
        <p:nvSpPr>
          <p:cNvPr id="31" name="Image Centre 2">
            <a:extLst>
              <a:ext uri="{FF2B5EF4-FFF2-40B4-BE49-F238E27FC236}">
                <a16:creationId xmlns:a16="http://schemas.microsoft.com/office/drawing/2014/main" id="{04420D19-66F8-E746-B8FE-B8CCBB816AA4}"/>
              </a:ext>
            </a:extLst>
          </p:cNvPr>
          <p:cNvSpPr>
            <a:spLocks noGrp="1"/>
          </p:cNvSpPr>
          <p:nvPr>
            <p:ph type="pic" sz="quarter" idx="27"/>
          </p:nvPr>
        </p:nvSpPr>
        <p:spPr>
          <a:xfrm>
            <a:off x="4458000" y="4095029"/>
            <a:ext cx="3276000" cy="1116000"/>
          </a:xfrm>
        </p:spPr>
        <p:txBody>
          <a:bodyPr/>
          <a:lstStyle/>
          <a:p>
            <a:r>
              <a:rPr lang="fr-CA"/>
              <a:t>Cliquez sur l'icône pour ajouter une image</a:t>
            </a:r>
          </a:p>
        </p:txBody>
      </p:sp>
      <p:sp>
        <p:nvSpPr>
          <p:cNvPr id="4" name="Titre 3">
            <a:extLst>
              <a:ext uri="{FF2B5EF4-FFF2-40B4-BE49-F238E27FC236}">
                <a16:creationId xmlns:a16="http://schemas.microsoft.com/office/drawing/2014/main" id="{782F17AB-184C-43F6-971A-D5CE733BBFB9}"/>
              </a:ext>
            </a:extLst>
          </p:cNvPr>
          <p:cNvSpPr>
            <a:spLocks noGrp="1"/>
          </p:cNvSpPr>
          <p:nvPr>
            <p:ph type="title"/>
          </p:nvPr>
        </p:nvSpPr>
        <p:spPr/>
        <p:txBody>
          <a:bodyPr/>
          <a:lstStyle/>
          <a:p>
            <a:r>
              <a:rPr lang="fr-CA"/>
              <a:t>Modifier le style du titre</a:t>
            </a:r>
          </a:p>
        </p:txBody>
      </p:sp>
      <p:sp>
        <p:nvSpPr>
          <p:cNvPr id="19" name="Content placeholder" hidden="1">
            <a:extLst>
              <a:ext uri="{FF2B5EF4-FFF2-40B4-BE49-F238E27FC236}">
                <a16:creationId xmlns:a16="http://schemas.microsoft.com/office/drawing/2014/main" id="{BA1E1C3A-C1D9-4891-9CF0-0A0746EC53F4}"/>
              </a:ext>
            </a:extLst>
          </p:cNvPr>
          <p:cNvSpPr/>
          <p:nvPr userDrawn="1">
            <p:custDataLst>
              <p:tags r:id="rId1"/>
            </p:custDataLst>
          </p:nvPr>
        </p:nvSpPr>
        <p:spPr>
          <a:xfrm>
            <a:off x="527050" y="1724121"/>
            <a:ext cx="11176249" cy="4530907"/>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20" name="Pastille CDPQ noire placeholder" hidden="1">
            <a:extLst>
              <a:ext uri="{FF2B5EF4-FFF2-40B4-BE49-F238E27FC236}">
                <a16:creationId xmlns:a16="http://schemas.microsoft.com/office/drawing/2014/main" id="{F89BEE46-C2BE-4E39-81F0-D3D4E5F32CB8}"/>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840916014"/>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 tuil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355B5F-6745-4D13-B083-618EE3553DCF}"/>
              </a:ext>
            </a:extLst>
          </p:cNvPr>
          <p:cNvSpPr>
            <a:spLocks noGrp="1"/>
          </p:cNvSpPr>
          <p:nvPr>
            <p:ph type="title"/>
          </p:nvPr>
        </p:nvSpPr>
        <p:spPr/>
        <p:txBody>
          <a:bodyPr/>
          <a:lstStyle/>
          <a:p>
            <a:r>
              <a:rPr lang="fr-CA"/>
              <a:t>Modifier le style du titre</a:t>
            </a:r>
          </a:p>
        </p:txBody>
      </p:sp>
      <p:sp>
        <p:nvSpPr>
          <p:cNvPr id="3" name="Espace réservé de la date 2">
            <a:extLst>
              <a:ext uri="{FF2B5EF4-FFF2-40B4-BE49-F238E27FC236}">
                <a16:creationId xmlns:a16="http://schemas.microsoft.com/office/drawing/2014/main" id="{EC4389F4-9167-4984-9702-D72B95E7ED71}"/>
              </a:ext>
            </a:extLst>
          </p:cNvPr>
          <p:cNvSpPr>
            <a:spLocks noGrp="1"/>
          </p:cNvSpPr>
          <p:nvPr>
            <p:ph type="dt" sz="half" idx="10"/>
          </p:nvPr>
        </p:nvSpPr>
        <p:spPr/>
        <p:txBody>
          <a:bodyPr/>
          <a:lstStyle/>
          <a:p>
            <a:endParaRPr lang="fr-CA"/>
          </a:p>
        </p:txBody>
      </p:sp>
      <p:sp>
        <p:nvSpPr>
          <p:cNvPr id="4" name="Espace réservé du pied de page 3">
            <a:extLst>
              <a:ext uri="{FF2B5EF4-FFF2-40B4-BE49-F238E27FC236}">
                <a16:creationId xmlns:a16="http://schemas.microsoft.com/office/drawing/2014/main" id="{EE7D487A-9AEA-49BC-B85E-9DC59C4A1528}"/>
              </a:ext>
            </a:extLst>
          </p:cNvPr>
          <p:cNvSpPr>
            <a:spLocks noGrp="1"/>
          </p:cNvSpPr>
          <p:nvPr>
            <p:ph type="ftr" sz="quarter" idx="11"/>
          </p:nvPr>
        </p:nvSpPr>
        <p:spPr/>
        <p:txBody>
          <a:bodyPr/>
          <a:lstStyle/>
          <a:p>
            <a:endParaRPr lang="fr-CA" cap="all"/>
          </a:p>
        </p:txBody>
      </p:sp>
      <p:sp>
        <p:nvSpPr>
          <p:cNvPr id="5" name="Espace réservé du numéro de diapositive 4">
            <a:extLst>
              <a:ext uri="{FF2B5EF4-FFF2-40B4-BE49-F238E27FC236}">
                <a16:creationId xmlns:a16="http://schemas.microsoft.com/office/drawing/2014/main" id="{18CCFC02-1475-4228-AA1D-7DECAC31A615}"/>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19" name="Content Left">
            <a:extLst>
              <a:ext uri="{FF2B5EF4-FFF2-40B4-BE49-F238E27FC236}">
                <a16:creationId xmlns:a16="http://schemas.microsoft.com/office/drawing/2014/main" id="{41408172-2556-4B18-B599-D783A1BBA0F8}"/>
              </a:ext>
            </a:extLst>
          </p:cNvPr>
          <p:cNvSpPr>
            <a:spLocks noGrp="1"/>
          </p:cNvSpPr>
          <p:nvPr>
            <p:ph idx="13"/>
          </p:nvPr>
        </p:nvSpPr>
        <p:spPr>
          <a:xfrm>
            <a:off x="878401" y="1557339"/>
            <a:ext cx="3278412" cy="1530487"/>
          </a:xfrm>
          <a:solidFill>
            <a:schemeClr val="accent1">
              <a:lumMod val="75000"/>
            </a:schemeClr>
          </a:solidFill>
        </p:spPr>
        <p:txBody>
          <a:bodyPr lIns="144000" tIns="144000" rIns="144000" bIns="144000">
            <a:noAutofit/>
          </a:bodyPr>
          <a:lstStyle>
            <a:lvl1pPr>
              <a:defRPr sz="1600" b="1">
                <a:solidFill>
                  <a:schemeClr val="bg1"/>
                </a:solidFill>
              </a:defRPr>
            </a:lvl1pPr>
            <a:lvl2pPr marL="215900" indent="-215900">
              <a:spcBef>
                <a:spcPts val="800"/>
              </a:spcBef>
              <a:defRPr lang="fr-CA" sz="14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0" name="Content Centre">
            <a:extLst>
              <a:ext uri="{FF2B5EF4-FFF2-40B4-BE49-F238E27FC236}">
                <a16:creationId xmlns:a16="http://schemas.microsoft.com/office/drawing/2014/main" id="{06190E7D-562E-479D-B963-DC098E842C79}"/>
              </a:ext>
            </a:extLst>
          </p:cNvPr>
          <p:cNvSpPr>
            <a:spLocks noGrp="1"/>
          </p:cNvSpPr>
          <p:nvPr>
            <p:ph idx="14"/>
          </p:nvPr>
        </p:nvSpPr>
        <p:spPr>
          <a:xfrm>
            <a:off x="4461613" y="1557339"/>
            <a:ext cx="3278412" cy="1530487"/>
          </a:xfrm>
          <a:solidFill>
            <a:schemeClr val="tx1"/>
          </a:solidFill>
        </p:spPr>
        <p:txBody>
          <a:bodyPr lIns="144000" tIns="144000" rIns="144000" bIns="144000">
            <a:noAutofit/>
          </a:bodyPr>
          <a:lstStyle>
            <a:lvl1pPr>
              <a:defRPr sz="1600" b="1">
                <a:solidFill>
                  <a:schemeClr val="bg1"/>
                </a:solidFill>
              </a:defRPr>
            </a:lvl1pPr>
            <a:lvl2pPr marL="215900" indent="-215900">
              <a:spcBef>
                <a:spcPts val="800"/>
              </a:spcBef>
              <a:defRPr lang="fr-CA" sz="1400" b="1" kern="1200" dirty="0">
                <a:solidFill>
                  <a:schemeClr val="bg1"/>
                </a:solidFill>
                <a:latin typeface="+mn-lt"/>
                <a:ea typeface="+mn-ea"/>
                <a:cs typeface="+mn-cs"/>
              </a:defRPr>
            </a:lvl2pPr>
            <a:lvl3pPr marL="230500" indent="0">
              <a:buNone/>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1" name="Content Right">
            <a:extLst>
              <a:ext uri="{FF2B5EF4-FFF2-40B4-BE49-F238E27FC236}">
                <a16:creationId xmlns:a16="http://schemas.microsoft.com/office/drawing/2014/main" id="{B8A24B2C-78D6-41FE-B485-ED4AD13ACF9F}"/>
              </a:ext>
            </a:extLst>
          </p:cNvPr>
          <p:cNvSpPr>
            <a:spLocks noGrp="1"/>
          </p:cNvSpPr>
          <p:nvPr>
            <p:ph idx="15"/>
          </p:nvPr>
        </p:nvSpPr>
        <p:spPr>
          <a:xfrm>
            <a:off x="8044825" y="1557339"/>
            <a:ext cx="3278412" cy="1530487"/>
          </a:xfrm>
          <a:solidFill>
            <a:schemeClr val="accent2"/>
          </a:solidFill>
        </p:spPr>
        <p:txBody>
          <a:bodyPr lIns="144000" tIns="144000" rIns="144000" bIns="144000">
            <a:noAutofit/>
          </a:bodyPr>
          <a:lstStyle>
            <a:lvl1pPr>
              <a:defRPr sz="1600" b="1">
                <a:solidFill>
                  <a:schemeClr val="bg1"/>
                </a:solidFill>
              </a:defRPr>
            </a:lvl1pPr>
            <a:lvl2pPr marL="215900" indent="-215900">
              <a:spcBef>
                <a:spcPts val="800"/>
              </a:spcBef>
              <a:defRPr lang="fr-CA" sz="14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2" name="Content Left 2">
            <a:extLst>
              <a:ext uri="{FF2B5EF4-FFF2-40B4-BE49-F238E27FC236}">
                <a16:creationId xmlns:a16="http://schemas.microsoft.com/office/drawing/2014/main" id="{1A825A12-69B6-45AD-8DCA-1B4B27D913D7}"/>
              </a:ext>
            </a:extLst>
          </p:cNvPr>
          <p:cNvSpPr>
            <a:spLocks noGrp="1"/>
          </p:cNvSpPr>
          <p:nvPr>
            <p:ph idx="16"/>
          </p:nvPr>
        </p:nvSpPr>
        <p:spPr>
          <a:xfrm>
            <a:off x="878401" y="3316426"/>
            <a:ext cx="3278412" cy="1530487"/>
          </a:xfrm>
          <a:solidFill>
            <a:schemeClr val="tx1"/>
          </a:solidFill>
        </p:spPr>
        <p:txBody>
          <a:bodyPr lIns="144000" tIns="144000" rIns="144000" bIns="144000">
            <a:noAutofit/>
          </a:bodyPr>
          <a:lstStyle>
            <a:lvl1pPr>
              <a:defRPr sz="1600" b="1">
                <a:solidFill>
                  <a:schemeClr val="bg1"/>
                </a:solidFill>
              </a:defRPr>
            </a:lvl1pPr>
            <a:lvl2pPr marL="215900" indent="-215900">
              <a:spcBef>
                <a:spcPts val="800"/>
              </a:spcBef>
              <a:defRPr lang="fr-CA" sz="14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3" name="Content Centre 2">
            <a:extLst>
              <a:ext uri="{FF2B5EF4-FFF2-40B4-BE49-F238E27FC236}">
                <a16:creationId xmlns:a16="http://schemas.microsoft.com/office/drawing/2014/main" id="{23802E2B-16BC-4118-BF96-922982B93443}"/>
              </a:ext>
            </a:extLst>
          </p:cNvPr>
          <p:cNvSpPr>
            <a:spLocks noGrp="1"/>
          </p:cNvSpPr>
          <p:nvPr>
            <p:ph idx="17"/>
          </p:nvPr>
        </p:nvSpPr>
        <p:spPr>
          <a:xfrm>
            <a:off x="4461613" y="3316426"/>
            <a:ext cx="3278412" cy="1530487"/>
          </a:xfrm>
          <a:solidFill>
            <a:schemeClr val="accent1">
              <a:lumMod val="75000"/>
            </a:schemeClr>
          </a:solidFill>
        </p:spPr>
        <p:txBody>
          <a:bodyPr lIns="144000" tIns="144000" rIns="144000" bIns="144000">
            <a:noAutofit/>
          </a:bodyPr>
          <a:lstStyle>
            <a:lvl1pPr>
              <a:defRPr sz="1600" b="1">
                <a:solidFill>
                  <a:schemeClr val="bg1"/>
                </a:solidFill>
              </a:defRPr>
            </a:lvl1pPr>
            <a:lvl2pPr marL="215900" indent="-215900">
              <a:spcBef>
                <a:spcPts val="800"/>
              </a:spcBef>
              <a:defRPr lang="fr-CA" sz="14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4" name="Content Right 2">
            <a:extLst>
              <a:ext uri="{FF2B5EF4-FFF2-40B4-BE49-F238E27FC236}">
                <a16:creationId xmlns:a16="http://schemas.microsoft.com/office/drawing/2014/main" id="{4FBF1872-FC97-4110-A827-BD0CC7B38C4B}"/>
              </a:ext>
            </a:extLst>
          </p:cNvPr>
          <p:cNvSpPr>
            <a:spLocks noGrp="1"/>
          </p:cNvSpPr>
          <p:nvPr>
            <p:ph idx="18"/>
          </p:nvPr>
        </p:nvSpPr>
        <p:spPr>
          <a:xfrm>
            <a:off x="8044825" y="3316426"/>
            <a:ext cx="3278412" cy="1530487"/>
          </a:xfrm>
          <a:solidFill>
            <a:schemeClr val="tx1"/>
          </a:solidFill>
        </p:spPr>
        <p:txBody>
          <a:bodyPr lIns="144000" tIns="144000" rIns="144000" bIns="144000">
            <a:noAutofit/>
          </a:bodyPr>
          <a:lstStyle>
            <a:lvl1pPr>
              <a:defRPr sz="1600" b="1">
                <a:solidFill>
                  <a:schemeClr val="bg1"/>
                </a:solidFill>
              </a:defRPr>
            </a:lvl1pPr>
            <a:lvl2pPr marL="215900" indent="-215900">
              <a:spcBef>
                <a:spcPts val="800"/>
              </a:spcBef>
              <a:defRPr lang="fr-CA" sz="14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5" name="Content Left 3">
            <a:extLst>
              <a:ext uri="{FF2B5EF4-FFF2-40B4-BE49-F238E27FC236}">
                <a16:creationId xmlns:a16="http://schemas.microsoft.com/office/drawing/2014/main" id="{17A70CEC-98E0-473F-9A52-35A5511ACA79}"/>
              </a:ext>
            </a:extLst>
          </p:cNvPr>
          <p:cNvSpPr>
            <a:spLocks noGrp="1"/>
          </p:cNvSpPr>
          <p:nvPr>
            <p:ph idx="19"/>
          </p:nvPr>
        </p:nvSpPr>
        <p:spPr>
          <a:xfrm>
            <a:off x="878401" y="5075513"/>
            <a:ext cx="3278412" cy="1530487"/>
          </a:xfrm>
          <a:solidFill>
            <a:schemeClr val="accent2"/>
          </a:solidFill>
        </p:spPr>
        <p:txBody>
          <a:bodyPr lIns="144000" tIns="144000" rIns="144000" bIns="144000">
            <a:noAutofit/>
          </a:bodyPr>
          <a:lstStyle>
            <a:lvl1pPr>
              <a:defRPr sz="1600" b="1">
                <a:solidFill>
                  <a:schemeClr val="bg1"/>
                </a:solidFill>
              </a:defRPr>
            </a:lvl1pPr>
            <a:lvl2pPr marL="215900" indent="-215900">
              <a:spcBef>
                <a:spcPts val="800"/>
              </a:spcBef>
              <a:defRPr lang="fr-CA" sz="14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6" name="Content Centre 3">
            <a:extLst>
              <a:ext uri="{FF2B5EF4-FFF2-40B4-BE49-F238E27FC236}">
                <a16:creationId xmlns:a16="http://schemas.microsoft.com/office/drawing/2014/main" id="{F3C7DD55-EC95-4C84-B304-791702AFCF70}"/>
              </a:ext>
            </a:extLst>
          </p:cNvPr>
          <p:cNvSpPr>
            <a:spLocks noGrp="1"/>
          </p:cNvSpPr>
          <p:nvPr>
            <p:ph idx="20"/>
          </p:nvPr>
        </p:nvSpPr>
        <p:spPr>
          <a:xfrm>
            <a:off x="4461613" y="5075513"/>
            <a:ext cx="3278412" cy="1530487"/>
          </a:xfrm>
          <a:solidFill>
            <a:schemeClr val="tx1"/>
          </a:solidFill>
        </p:spPr>
        <p:txBody>
          <a:bodyPr lIns="144000" tIns="144000" rIns="144000" bIns="144000">
            <a:noAutofit/>
          </a:bodyPr>
          <a:lstStyle>
            <a:lvl1pPr>
              <a:defRPr sz="1600" b="1">
                <a:solidFill>
                  <a:schemeClr val="bg1"/>
                </a:solidFill>
              </a:defRPr>
            </a:lvl1pPr>
            <a:lvl2pPr marL="215900" indent="-215900">
              <a:spcBef>
                <a:spcPts val="800"/>
              </a:spcBef>
              <a:defRPr lang="fr-CA" sz="14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7" name="Content Right 3">
            <a:extLst>
              <a:ext uri="{FF2B5EF4-FFF2-40B4-BE49-F238E27FC236}">
                <a16:creationId xmlns:a16="http://schemas.microsoft.com/office/drawing/2014/main" id="{A8B5ABDB-1FBC-4BF0-8A53-62A3E4163B9F}"/>
              </a:ext>
            </a:extLst>
          </p:cNvPr>
          <p:cNvSpPr>
            <a:spLocks noGrp="1"/>
          </p:cNvSpPr>
          <p:nvPr>
            <p:ph idx="21"/>
          </p:nvPr>
        </p:nvSpPr>
        <p:spPr>
          <a:xfrm>
            <a:off x="8044825" y="5075513"/>
            <a:ext cx="3278412" cy="1530487"/>
          </a:xfrm>
          <a:solidFill>
            <a:schemeClr val="accent1">
              <a:lumMod val="75000"/>
            </a:schemeClr>
          </a:solidFill>
        </p:spPr>
        <p:txBody>
          <a:bodyPr lIns="144000" tIns="144000" rIns="144000" bIns="144000">
            <a:noAutofit/>
          </a:bodyPr>
          <a:lstStyle>
            <a:lvl1pPr>
              <a:defRPr sz="1600" b="1">
                <a:solidFill>
                  <a:schemeClr val="bg1"/>
                </a:solidFill>
              </a:defRPr>
            </a:lvl1pPr>
            <a:lvl2pPr marL="215900" indent="-215900">
              <a:spcBef>
                <a:spcPts val="800"/>
              </a:spcBef>
              <a:defRPr lang="fr-CA" sz="14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17" name="Content placeholder" hidden="1">
            <a:extLst>
              <a:ext uri="{FF2B5EF4-FFF2-40B4-BE49-F238E27FC236}">
                <a16:creationId xmlns:a16="http://schemas.microsoft.com/office/drawing/2014/main" id="{DDA1FEB8-E761-4CFB-943F-F1A1E0A4DF20}"/>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8" name="Pastille CDPQ noire placeholder" hidden="1">
            <a:extLst>
              <a:ext uri="{FF2B5EF4-FFF2-40B4-BE49-F238E27FC236}">
                <a16:creationId xmlns:a16="http://schemas.microsoft.com/office/drawing/2014/main" id="{6EDC1482-0474-493F-AD42-76D7C45DD347}"/>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39621482"/>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 tuiles avec chiff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355B5F-6745-4D13-B083-618EE3553DCF}"/>
              </a:ext>
            </a:extLst>
          </p:cNvPr>
          <p:cNvSpPr>
            <a:spLocks noGrp="1"/>
          </p:cNvSpPr>
          <p:nvPr>
            <p:ph type="title"/>
          </p:nvPr>
        </p:nvSpPr>
        <p:spPr/>
        <p:txBody>
          <a:bodyPr/>
          <a:lstStyle/>
          <a:p>
            <a:r>
              <a:rPr lang="fr-CA"/>
              <a:t>Modifier le style du titre</a:t>
            </a:r>
          </a:p>
        </p:txBody>
      </p:sp>
      <p:sp>
        <p:nvSpPr>
          <p:cNvPr id="3" name="Espace réservé de la date 2">
            <a:extLst>
              <a:ext uri="{FF2B5EF4-FFF2-40B4-BE49-F238E27FC236}">
                <a16:creationId xmlns:a16="http://schemas.microsoft.com/office/drawing/2014/main" id="{EC4389F4-9167-4984-9702-D72B95E7ED71}"/>
              </a:ext>
            </a:extLst>
          </p:cNvPr>
          <p:cNvSpPr>
            <a:spLocks noGrp="1"/>
          </p:cNvSpPr>
          <p:nvPr>
            <p:ph type="dt" sz="half" idx="10"/>
          </p:nvPr>
        </p:nvSpPr>
        <p:spPr/>
        <p:txBody>
          <a:bodyPr/>
          <a:lstStyle/>
          <a:p>
            <a:endParaRPr lang="fr-CA"/>
          </a:p>
        </p:txBody>
      </p:sp>
      <p:sp>
        <p:nvSpPr>
          <p:cNvPr id="5" name="Espace réservé du numéro de diapositive 4">
            <a:extLst>
              <a:ext uri="{FF2B5EF4-FFF2-40B4-BE49-F238E27FC236}">
                <a16:creationId xmlns:a16="http://schemas.microsoft.com/office/drawing/2014/main" id="{18CCFC02-1475-4228-AA1D-7DECAC31A615}"/>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19" name="Content Left">
            <a:extLst>
              <a:ext uri="{FF2B5EF4-FFF2-40B4-BE49-F238E27FC236}">
                <a16:creationId xmlns:a16="http://schemas.microsoft.com/office/drawing/2014/main" id="{41408172-2556-4B18-B599-D783A1BBA0F8}"/>
              </a:ext>
            </a:extLst>
          </p:cNvPr>
          <p:cNvSpPr>
            <a:spLocks noGrp="1"/>
          </p:cNvSpPr>
          <p:nvPr>
            <p:ph idx="13"/>
          </p:nvPr>
        </p:nvSpPr>
        <p:spPr>
          <a:xfrm>
            <a:off x="878401" y="1557339"/>
            <a:ext cx="3278412" cy="1530487"/>
          </a:xfrm>
          <a:solidFill>
            <a:schemeClr val="accent1">
              <a:lumMod val="75000"/>
            </a:schemeClr>
          </a:solidFill>
        </p:spPr>
        <p:txBody>
          <a:bodyPr lIns="1008000" tIns="144000" rIns="144000" bIns="144000" anchor="ctr">
            <a:noAutofit/>
          </a:bodyPr>
          <a:lstStyle>
            <a:lvl1pPr>
              <a:defRPr sz="1400" b="1">
                <a:solidFill>
                  <a:schemeClr val="bg1"/>
                </a:solidFill>
              </a:defRPr>
            </a:lvl1pPr>
            <a:lvl2pPr marL="215900" indent="-215900">
              <a:spcBef>
                <a:spcPts val="800"/>
              </a:spcBef>
              <a:defRPr lang="fr-CA" sz="12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0" name="Content Centre">
            <a:extLst>
              <a:ext uri="{FF2B5EF4-FFF2-40B4-BE49-F238E27FC236}">
                <a16:creationId xmlns:a16="http://schemas.microsoft.com/office/drawing/2014/main" id="{06190E7D-562E-479D-B963-DC098E842C79}"/>
              </a:ext>
            </a:extLst>
          </p:cNvPr>
          <p:cNvSpPr>
            <a:spLocks noGrp="1"/>
          </p:cNvSpPr>
          <p:nvPr>
            <p:ph idx="14"/>
          </p:nvPr>
        </p:nvSpPr>
        <p:spPr>
          <a:xfrm>
            <a:off x="4461613" y="1557339"/>
            <a:ext cx="3278412" cy="1530487"/>
          </a:xfrm>
          <a:solidFill>
            <a:schemeClr val="tx1"/>
          </a:solidFill>
        </p:spPr>
        <p:txBody>
          <a:bodyPr lIns="1008000" tIns="144000" rIns="144000" bIns="144000" anchor="ctr">
            <a:noAutofit/>
          </a:bodyPr>
          <a:lstStyle>
            <a:lvl1pPr>
              <a:defRPr sz="1400" b="1">
                <a:solidFill>
                  <a:schemeClr val="bg1"/>
                </a:solidFill>
              </a:defRPr>
            </a:lvl1pPr>
            <a:lvl2pPr marL="215900" indent="-215900">
              <a:spcBef>
                <a:spcPts val="800"/>
              </a:spcBef>
              <a:defRPr lang="fr-CA" sz="1200" b="1" kern="1200" dirty="0">
                <a:solidFill>
                  <a:schemeClr val="bg1"/>
                </a:solidFill>
                <a:latin typeface="+mn-lt"/>
                <a:ea typeface="+mn-ea"/>
                <a:cs typeface="+mn-cs"/>
              </a:defRPr>
            </a:lvl2pPr>
            <a:lvl3pPr marL="230500" indent="0">
              <a:buNone/>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1" name="Content Right">
            <a:extLst>
              <a:ext uri="{FF2B5EF4-FFF2-40B4-BE49-F238E27FC236}">
                <a16:creationId xmlns:a16="http://schemas.microsoft.com/office/drawing/2014/main" id="{B8A24B2C-78D6-41FE-B485-ED4AD13ACF9F}"/>
              </a:ext>
            </a:extLst>
          </p:cNvPr>
          <p:cNvSpPr>
            <a:spLocks noGrp="1"/>
          </p:cNvSpPr>
          <p:nvPr>
            <p:ph idx="15"/>
          </p:nvPr>
        </p:nvSpPr>
        <p:spPr>
          <a:xfrm>
            <a:off x="8044825" y="1557339"/>
            <a:ext cx="3278412" cy="1530487"/>
          </a:xfrm>
          <a:solidFill>
            <a:schemeClr val="accent2"/>
          </a:solidFill>
        </p:spPr>
        <p:txBody>
          <a:bodyPr lIns="1008000" tIns="144000" rIns="144000" bIns="144000" anchor="ctr">
            <a:noAutofit/>
          </a:bodyPr>
          <a:lstStyle>
            <a:lvl1pPr>
              <a:defRPr sz="1400" b="1">
                <a:solidFill>
                  <a:schemeClr val="bg1"/>
                </a:solidFill>
              </a:defRPr>
            </a:lvl1pPr>
            <a:lvl2pPr marL="215900" indent="-215900">
              <a:spcBef>
                <a:spcPts val="800"/>
              </a:spcBef>
              <a:defRPr lang="fr-CA" sz="12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2" name="Content Left 2">
            <a:extLst>
              <a:ext uri="{FF2B5EF4-FFF2-40B4-BE49-F238E27FC236}">
                <a16:creationId xmlns:a16="http://schemas.microsoft.com/office/drawing/2014/main" id="{1A825A12-69B6-45AD-8DCA-1B4B27D913D7}"/>
              </a:ext>
            </a:extLst>
          </p:cNvPr>
          <p:cNvSpPr>
            <a:spLocks noGrp="1"/>
          </p:cNvSpPr>
          <p:nvPr>
            <p:ph idx="16"/>
          </p:nvPr>
        </p:nvSpPr>
        <p:spPr>
          <a:xfrm>
            <a:off x="878401" y="3316426"/>
            <a:ext cx="3278412" cy="1530487"/>
          </a:xfrm>
          <a:solidFill>
            <a:schemeClr val="tx1"/>
          </a:solidFill>
        </p:spPr>
        <p:txBody>
          <a:bodyPr lIns="1008000" tIns="144000" rIns="144000" bIns="144000" anchor="ctr">
            <a:noAutofit/>
          </a:bodyPr>
          <a:lstStyle>
            <a:lvl1pPr>
              <a:defRPr sz="1400" b="1">
                <a:solidFill>
                  <a:schemeClr val="bg1"/>
                </a:solidFill>
              </a:defRPr>
            </a:lvl1pPr>
            <a:lvl2pPr marL="215900" indent="-215900">
              <a:spcBef>
                <a:spcPts val="800"/>
              </a:spcBef>
              <a:defRPr lang="fr-CA" sz="12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3" name="Content Centre 2">
            <a:extLst>
              <a:ext uri="{FF2B5EF4-FFF2-40B4-BE49-F238E27FC236}">
                <a16:creationId xmlns:a16="http://schemas.microsoft.com/office/drawing/2014/main" id="{23802E2B-16BC-4118-BF96-922982B93443}"/>
              </a:ext>
            </a:extLst>
          </p:cNvPr>
          <p:cNvSpPr>
            <a:spLocks noGrp="1"/>
          </p:cNvSpPr>
          <p:nvPr>
            <p:ph idx="17"/>
          </p:nvPr>
        </p:nvSpPr>
        <p:spPr>
          <a:xfrm>
            <a:off x="4461613" y="3316426"/>
            <a:ext cx="3278412" cy="1530487"/>
          </a:xfrm>
          <a:solidFill>
            <a:schemeClr val="accent1">
              <a:lumMod val="75000"/>
            </a:schemeClr>
          </a:solidFill>
        </p:spPr>
        <p:txBody>
          <a:bodyPr lIns="1008000" tIns="144000" rIns="144000" bIns="144000" anchor="ctr">
            <a:noAutofit/>
          </a:bodyPr>
          <a:lstStyle>
            <a:lvl1pPr>
              <a:defRPr sz="1400" b="1">
                <a:solidFill>
                  <a:schemeClr val="bg1"/>
                </a:solidFill>
              </a:defRPr>
            </a:lvl1pPr>
            <a:lvl2pPr marL="215900" indent="-215900">
              <a:spcBef>
                <a:spcPts val="800"/>
              </a:spcBef>
              <a:defRPr lang="fr-CA" sz="12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4" name="Content Right 2">
            <a:extLst>
              <a:ext uri="{FF2B5EF4-FFF2-40B4-BE49-F238E27FC236}">
                <a16:creationId xmlns:a16="http://schemas.microsoft.com/office/drawing/2014/main" id="{4FBF1872-FC97-4110-A827-BD0CC7B38C4B}"/>
              </a:ext>
            </a:extLst>
          </p:cNvPr>
          <p:cNvSpPr>
            <a:spLocks noGrp="1"/>
          </p:cNvSpPr>
          <p:nvPr>
            <p:ph idx="18"/>
          </p:nvPr>
        </p:nvSpPr>
        <p:spPr>
          <a:xfrm>
            <a:off x="8044825" y="3316426"/>
            <a:ext cx="3278412" cy="1530487"/>
          </a:xfrm>
          <a:solidFill>
            <a:schemeClr val="tx1"/>
          </a:solidFill>
        </p:spPr>
        <p:txBody>
          <a:bodyPr lIns="1008000" tIns="144000" rIns="144000" bIns="144000" anchor="ctr">
            <a:noAutofit/>
          </a:bodyPr>
          <a:lstStyle>
            <a:lvl1pPr>
              <a:defRPr sz="1400" b="1">
                <a:solidFill>
                  <a:schemeClr val="bg1"/>
                </a:solidFill>
              </a:defRPr>
            </a:lvl1pPr>
            <a:lvl2pPr marL="215900" indent="-215900">
              <a:spcBef>
                <a:spcPts val="800"/>
              </a:spcBef>
              <a:defRPr lang="fr-CA" sz="12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5" name="Content Left 3">
            <a:extLst>
              <a:ext uri="{FF2B5EF4-FFF2-40B4-BE49-F238E27FC236}">
                <a16:creationId xmlns:a16="http://schemas.microsoft.com/office/drawing/2014/main" id="{17A70CEC-98E0-473F-9A52-35A5511ACA79}"/>
              </a:ext>
            </a:extLst>
          </p:cNvPr>
          <p:cNvSpPr>
            <a:spLocks noGrp="1"/>
          </p:cNvSpPr>
          <p:nvPr>
            <p:ph idx="19"/>
          </p:nvPr>
        </p:nvSpPr>
        <p:spPr>
          <a:xfrm>
            <a:off x="878401" y="5075513"/>
            <a:ext cx="3278412" cy="1530487"/>
          </a:xfrm>
          <a:solidFill>
            <a:schemeClr val="accent2"/>
          </a:solidFill>
        </p:spPr>
        <p:txBody>
          <a:bodyPr lIns="1008000" tIns="144000" rIns="144000" bIns="144000" anchor="ctr">
            <a:noAutofit/>
          </a:bodyPr>
          <a:lstStyle>
            <a:lvl1pPr>
              <a:defRPr sz="1400" b="1">
                <a:solidFill>
                  <a:schemeClr val="bg1"/>
                </a:solidFill>
              </a:defRPr>
            </a:lvl1pPr>
            <a:lvl2pPr marL="215900" indent="-215900">
              <a:spcBef>
                <a:spcPts val="800"/>
              </a:spcBef>
              <a:defRPr lang="fr-CA" sz="12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6" name="Content Centre 3">
            <a:extLst>
              <a:ext uri="{FF2B5EF4-FFF2-40B4-BE49-F238E27FC236}">
                <a16:creationId xmlns:a16="http://schemas.microsoft.com/office/drawing/2014/main" id="{F3C7DD55-EC95-4C84-B304-791702AFCF70}"/>
              </a:ext>
            </a:extLst>
          </p:cNvPr>
          <p:cNvSpPr>
            <a:spLocks noGrp="1"/>
          </p:cNvSpPr>
          <p:nvPr>
            <p:ph idx="20"/>
          </p:nvPr>
        </p:nvSpPr>
        <p:spPr>
          <a:xfrm>
            <a:off x="4461613" y="5075513"/>
            <a:ext cx="3278412" cy="1530487"/>
          </a:xfrm>
          <a:solidFill>
            <a:schemeClr val="tx1"/>
          </a:solidFill>
        </p:spPr>
        <p:txBody>
          <a:bodyPr lIns="1008000" tIns="144000" rIns="144000" bIns="144000" anchor="ctr">
            <a:noAutofit/>
          </a:bodyPr>
          <a:lstStyle>
            <a:lvl1pPr>
              <a:defRPr sz="1400" b="1">
                <a:solidFill>
                  <a:schemeClr val="bg1"/>
                </a:solidFill>
              </a:defRPr>
            </a:lvl1pPr>
            <a:lvl2pPr marL="215900" indent="-215900">
              <a:spcBef>
                <a:spcPts val="800"/>
              </a:spcBef>
              <a:defRPr lang="fr-CA" sz="12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27" name="Content Right 3">
            <a:extLst>
              <a:ext uri="{FF2B5EF4-FFF2-40B4-BE49-F238E27FC236}">
                <a16:creationId xmlns:a16="http://schemas.microsoft.com/office/drawing/2014/main" id="{A8B5ABDB-1FBC-4BF0-8A53-62A3E4163B9F}"/>
              </a:ext>
            </a:extLst>
          </p:cNvPr>
          <p:cNvSpPr>
            <a:spLocks noGrp="1"/>
          </p:cNvSpPr>
          <p:nvPr>
            <p:ph idx="21"/>
          </p:nvPr>
        </p:nvSpPr>
        <p:spPr>
          <a:xfrm>
            <a:off x="8044825" y="5075513"/>
            <a:ext cx="3278412" cy="1530487"/>
          </a:xfrm>
          <a:solidFill>
            <a:schemeClr val="accent1">
              <a:lumMod val="75000"/>
            </a:schemeClr>
          </a:solidFill>
        </p:spPr>
        <p:txBody>
          <a:bodyPr lIns="1008000" tIns="144000" rIns="144000" bIns="144000" anchor="ctr">
            <a:noAutofit/>
          </a:bodyPr>
          <a:lstStyle>
            <a:lvl1pPr>
              <a:defRPr sz="1400" b="1">
                <a:solidFill>
                  <a:schemeClr val="bg1"/>
                </a:solidFill>
              </a:defRPr>
            </a:lvl1pPr>
            <a:lvl2pPr marL="215900" indent="-215900">
              <a:spcBef>
                <a:spcPts val="800"/>
              </a:spcBef>
              <a:defRPr lang="fr-CA" sz="1200" b="1" kern="1200" dirty="0">
                <a:solidFill>
                  <a:schemeClr val="bg1"/>
                </a:solidFill>
                <a:latin typeface="+mn-lt"/>
                <a:ea typeface="+mn-ea"/>
                <a:cs typeface="+mn-cs"/>
              </a:defRPr>
            </a:lvl2pPr>
            <a:lvl3pPr>
              <a:defRPr sz="1200"/>
            </a:lvl3pPr>
            <a:lvl4pPr>
              <a:defRPr sz="1100"/>
            </a:lvl4pPr>
            <a:lvl5pPr>
              <a:defRPr sz="1100"/>
            </a:lvl5pPr>
            <a:lvl6pPr>
              <a:defRPr/>
            </a:lvl6pPr>
            <a:lvl7pPr>
              <a:defRPr/>
            </a:lvl7pPr>
          </a:lstStyle>
          <a:p>
            <a:pPr lvl="0"/>
            <a:r>
              <a:rPr lang="fr-CA"/>
              <a:t>Cliquez pour modifier les styles du texte du masque</a:t>
            </a:r>
          </a:p>
          <a:p>
            <a:pPr lvl="1"/>
            <a:r>
              <a:rPr lang="fr-CA"/>
              <a:t>Deuxième niveau</a:t>
            </a:r>
          </a:p>
        </p:txBody>
      </p:sp>
      <p:sp>
        <p:nvSpPr>
          <p:cNvPr id="43" name="Chiffre Left">
            <a:extLst>
              <a:ext uri="{FF2B5EF4-FFF2-40B4-BE49-F238E27FC236}">
                <a16:creationId xmlns:a16="http://schemas.microsoft.com/office/drawing/2014/main" id="{9FC45124-E26B-4923-A7C2-95BE249B02FB}"/>
              </a:ext>
            </a:extLst>
          </p:cNvPr>
          <p:cNvSpPr>
            <a:spLocks noGrp="1"/>
          </p:cNvSpPr>
          <p:nvPr>
            <p:ph type="body" sz="quarter" idx="23" hasCustomPrompt="1"/>
          </p:nvPr>
        </p:nvSpPr>
        <p:spPr>
          <a:xfrm>
            <a:off x="878400" y="1556927"/>
            <a:ext cx="1344000" cy="1530624"/>
          </a:xfrm>
        </p:spPr>
        <p:txBody>
          <a:bodyPr anchor="ctr"/>
          <a:lstStyle>
            <a:lvl1pPr algn="ctr">
              <a:defRPr sz="3200" b="0">
                <a:solidFill>
                  <a:schemeClr val="bg1"/>
                </a:solidFill>
                <a:latin typeface="+mj-lt"/>
              </a:defRPr>
            </a:lvl1pPr>
          </a:lstStyle>
          <a:p>
            <a:pPr lvl="0"/>
            <a:r>
              <a:rPr lang="fr-CA"/>
              <a:t>###</a:t>
            </a:r>
          </a:p>
        </p:txBody>
      </p:sp>
      <p:sp>
        <p:nvSpPr>
          <p:cNvPr id="44" name="Chiffre Centre">
            <a:extLst>
              <a:ext uri="{FF2B5EF4-FFF2-40B4-BE49-F238E27FC236}">
                <a16:creationId xmlns:a16="http://schemas.microsoft.com/office/drawing/2014/main" id="{1AEB1393-5611-44D4-A1FF-1212A71CA7B2}"/>
              </a:ext>
            </a:extLst>
          </p:cNvPr>
          <p:cNvSpPr>
            <a:spLocks noGrp="1"/>
          </p:cNvSpPr>
          <p:nvPr>
            <p:ph type="body" sz="quarter" idx="24" hasCustomPrompt="1"/>
          </p:nvPr>
        </p:nvSpPr>
        <p:spPr>
          <a:xfrm>
            <a:off x="4461612" y="1556927"/>
            <a:ext cx="1344000" cy="1530624"/>
          </a:xfrm>
        </p:spPr>
        <p:txBody>
          <a:bodyPr anchor="ctr"/>
          <a:lstStyle>
            <a:lvl1pPr algn="ctr">
              <a:defRPr sz="3200" b="0">
                <a:solidFill>
                  <a:schemeClr val="bg1"/>
                </a:solidFill>
                <a:latin typeface="+mj-lt"/>
              </a:defRPr>
            </a:lvl1pPr>
          </a:lstStyle>
          <a:p>
            <a:pPr lvl="0"/>
            <a:r>
              <a:rPr lang="fr-CA"/>
              <a:t>###</a:t>
            </a:r>
          </a:p>
        </p:txBody>
      </p:sp>
      <p:sp>
        <p:nvSpPr>
          <p:cNvPr id="45" name="Chiffre Right">
            <a:extLst>
              <a:ext uri="{FF2B5EF4-FFF2-40B4-BE49-F238E27FC236}">
                <a16:creationId xmlns:a16="http://schemas.microsoft.com/office/drawing/2014/main" id="{4A6A9EB6-BBCB-458E-9DDC-353F65B07985}"/>
              </a:ext>
            </a:extLst>
          </p:cNvPr>
          <p:cNvSpPr>
            <a:spLocks noGrp="1"/>
          </p:cNvSpPr>
          <p:nvPr>
            <p:ph type="body" sz="quarter" idx="25" hasCustomPrompt="1"/>
          </p:nvPr>
        </p:nvSpPr>
        <p:spPr>
          <a:xfrm>
            <a:off x="8044824" y="1556927"/>
            <a:ext cx="1344000" cy="1530624"/>
          </a:xfrm>
        </p:spPr>
        <p:txBody>
          <a:bodyPr anchor="ctr"/>
          <a:lstStyle>
            <a:lvl1pPr algn="ctr">
              <a:defRPr sz="3200" b="0">
                <a:solidFill>
                  <a:schemeClr val="bg1"/>
                </a:solidFill>
                <a:latin typeface="+mj-lt"/>
              </a:defRPr>
            </a:lvl1pPr>
          </a:lstStyle>
          <a:p>
            <a:pPr lvl="0"/>
            <a:r>
              <a:rPr lang="fr-CA"/>
              <a:t>###</a:t>
            </a:r>
          </a:p>
        </p:txBody>
      </p:sp>
      <p:sp>
        <p:nvSpPr>
          <p:cNvPr id="46" name="Chiffre Left 2">
            <a:extLst>
              <a:ext uri="{FF2B5EF4-FFF2-40B4-BE49-F238E27FC236}">
                <a16:creationId xmlns:a16="http://schemas.microsoft.com/office/drawing/2014/main" id="{A515090F-68AB-4FDF-817C-D496E2EFD875}"/>
              </a:ext>
            </a:extLst>
          </p:cNvPr>
          <p:cNvSpPr>
            <a:spLocks noGrp="1"/>
          </p:cNvSpPr>
          <p:nvPr>
            <p:ph type="body" sz="quarter" idx="26" hasCustomPrompt="1"/>
          </p:nvPr>
        </p:nvSpPr>
        <p:spPr>
          <a:xfrm>
            <a:off x="878400" y="3316151"/>
            <a:ext cx="1344000" cy="1530624"/>
          </a:xfrm>
        </p:spPr>
        <p:txBody>
          <a:bodyPr anchor="ctr"/>
          <a:lstStyle>
            <a:lvl1pPr algn="ctr">
              <a:defRPr sz="3200" b="0">
                <a:solidFill>
                  <a:schemeClr val="bg1"/>
                </a:solidFill>
                <a:latin typeface="+mj-lt"/>
              </a:defRPr>
            </a:lvl1pPr>
          </a:lstStyle>
          <a:p>
            <a:pPr lvl="0"/>
            <a:r>
              <a:rPr lang="fr-CA"/>
              <a:t>###</a:t>
            </a:r>
          </a:p>
        </p:txBody>
      </p:sp>
      <p:sp>
        <p:nvSpPr>
          <p:cNvPr id="47" name="Chiffre Centre 2">
            <a:extLst>
              <a:ext uri="{FF2B5EF4-FFF2-40B4-BE49-F238E27FC236}">
                <a16:creationId xmlns:a16="http://schemas.microsoft.com/office/drawing/2014/main" id="{075B4C34-1FFD-4632-A285-662DC0F1E1A9}"/>
              </a:ext>
            </a:extLst>
          </p:cNvPr>
          <p:cNvSpPr>
            <a:spLocks noGrp="1"/>
          </p:cNvSpPr>
          <p:nvPr>
            <p:ph type="body" sz="quarter" idx="27" hasCustomPrompt="1"/>
          </p:nvPr>
        </p:nvSpPr>
        <p:spPr>
          <a:xfrm>
            <a:off x="4461612" y="3316151"/>
            <a:ext cx="1344000" cy="1530624"/>
          </a:xfrm>
        </p:spPr>
        <p:txBody>
          <a:bodyPr anchor="ctr"/>
          <a:lstStyle>
            <a:lvl1pPr algn="ctr">
              <a:defRPr sz="3200" b="0">
                <a:solidFill>
                  <a:schemeClr val="bg1"/>
                </a:solidFill>
                <a:latin typeface="+mj-lt"/>
              </a:defRPr>
            </a:lvl1pPr>
          </a:lstStyle>
          <a:p>
            <a:pPr lvl="0"/>
            <a:r>
              <a:rPr lang="fr-CA"/>
              <a:t>###</a:t>
            </a:r>
          </a:p>
        </p:txBody>
      </p:sp>
      <p:sp>
        <p:nvSpPr>
          <p:cNvPr id="48" name="Chiffre Right 2">
            <a:extLst>
              <a:ext uri="{FF2B5EF4-FFF2-40B4-BE49-F238E27FC236}">
                <a16:creationId xmlns:a16="http://schemas.microsoft.com/office/drawing/2014/main" id="{DA4DEAFD-EBEA-43C9-BF02-BBFF6EEC3A5A}"/>
              </a:ext>
            </a:extLst>
          </p:cNvPr>
          <p:cNvSpPr>
            <a:spLocks noGrp="1"/>
          </p:cNvSpPr>
          <p:nvPr>
            <p:ph type="body" sz="quarter" idx="28" hasCustomPrompt="1"/>
          </p:nvPr>
        </p:nvSpPr>
        <p:spPr>
          <a:xfrm>
            <a:off x="8044824" y="3316151"/>
            <a:ext cx="1344000" cy="1530624"/>
          </a:xfrm>
        </p:spPr>
        <p:txBody>
          <a:bodyPr anchor="ctr"/>
          <a:lstStyle>
            <a:lvl1pPr algn="ctr">
              <a:defRPr sz="3200" b="0">
                <a:solidFill>
                  <a:schemeClr val="bg1"/>
                </a:solidFill>
                <a:latin typeface="+mj-lt"/>
              </a:defRPr>
            </a:lvl1pPr>
          </a:lstStyle>
          <a:p>
            <a:pPr lvl="0"/>
            <a:r>
              <a:rPr lang="fr-CA"/>
              <a:t>###</a:t>
            </a:r>
          </a:p>
        </p:txBody>
      </p:sp>
      <p:sp>
        <p:nvSpPr>
          <p:cNvPr id="49" name="Chiffre Left 3">
            <a:extLst>
              <a:ext uri="{FF2B5EF4-FFF2-40B4-BE49-F238E27FC236}">
                <a16:creationId xmlns:a16="http://schemas.microsoft.com/office/drawing/2014/main" id="{A9958F34-96E3-4DA1-A3CC-EF57B525E5BA}"/>
              </a:ext>
            </a:extLst>
          </p:cNvPr>
          <p:cNvSpPr>
            <a:spLocks noGrp="1"/>
          </p:cNvSpPr>
          <p:nvPr>
            <p:ph type="body" sz="quarter" idx="29" hasCustomPrompt="1"/>
          </p:nvPr>
        </p:nvSpPr>
        <p:spPr>
          <a:xfrm>
            <a:off x="878400" y="5075375"/>
            <a:ext cx="1344000" cy="1530624"/>
          </a:xfrm>
        </p:spPr>
        <p:txBody>
          <a:bodyPr anchor="ctr"/>
          <a:lstStyle>
            <a:lvl1pPr algn="ctr">
              <a:defRPr sz="3200" b="0">
                <a:solidFill>
                  <a:schemeClr val="bg1"/>
                </a:solidFill>
                <a:latin typeface="+mj-lt"/>
              </a:defRPr>
            </a:lvl1pPr>
          </a:lstStyle>
          <a:p>
            <a:pPr lvl="0"/>
            <a:r>
              <a:rPr lang="fr-CA"/>
              <a:t>###</a:t>
            </a:r>
          </a:p>
        </p:txBody>
      </p:sp>
      <p:sp>
        <p:nvSpPr>
          <p:cNvPr id="50" name="Chiffre Centre 3">
            <a:extLst>
              <a:ext uri="{FF2B5EF4-FFF2-40B4-BE49-F238E27FC236}">
                <a16:creationId xmlns:a16="http://schemas.microsoft.com/office/drawing/2014/main" id="{E57998B5-E1BF-4A25-BFED-83859BF44DDB}"/>
              </a:ext>
            </a:extLst>
          </p:cNvPr>
          <p:cNvSpPr>
            <a:spLocks noGrp="1"/>
          </p:cNvSpPr>
          <p:nvPr>
            <p:ph type="body" sz="quarter" idx="30" hasCustomPrompt="1"/>
          </p:nvPr>
        </p:nvSpPr>
        <p:spPr>
          <a:xfrm>
            <a:off x="4461612" y="5075375"/>
            <a:ext cx="1344000" cy="1530624"/>
          </a:xfrm>
        </p:spPr>
        <p:txBody>
          <a:bodyPr anchor="ctr"/>
          <a:lstStyle>
            <a:lvl1pPr algn="ctr">
              <a:defRPr sz="3200" b="0">
                <a:solidFill>
                  <a:schemeClr val="bg1"/>
                </a:solidFill>
                <a:latin typeface="+mj-lt"/>
              </a:defRPr>
            </a:lvl1pPr>
          </a:lstStyle>
          <a:p>
            <a:pPr lvl="0"/>
            <a:r>
              <a:rPr lang="fr-CA"/>
              <a:t>###</a:t>
            </a:r>
          </a:p>
        </p:txBody>
      </p:sp>
      <p:sp>
        <p:nvSpPr>
          <p:cNvPr id="51" name="Chiffre Right 3">
            <a:extLst>
              <a:ext uri="{FF2B5EF4-FFF2-40B4-BE49-F238E27FC236}">
                <a16:creationId xmlns:a16="http://schemas.microsoft.com/office/drawing/2014/main" id="{B531CA00-BA7A-49A0-962A-75AB5ED80229}"/>
              </a:ext>
            </a:extLst>
          </p:cNvPr>
          <p:cNvSpPr>
            <a:spLocks noGrp="1"/>
          </p:cNvSpPr>
          <p:nvPr>
            <p:ph type="body" sz="quarter" idx="31" hasCustomPrompt="1"/>
          </p:nvPr>
        </p:nvSpPr>
        <p:spPr>
          <a:xfrm>
            <a:off x="8044824" y="5075375"/>
            <a:ext cx="1344000" cy="1530624"/>
          </a:xfrm>
        </p:spPr>
        <p:txBody>
          <a:bodyPr anchor="ctr"/>
          <a:lstStyle>
            <a:lvl1pPr algn="ctr">
              <a:defRPr sz="3200" b="0">
                <a:solidFill>
                  <a:schemeClr val="bg1"/>
                </a:solidFill>
                <a:latin typeface="+mj-lt"/>
              </a:defRPr>
            </a:lvl1pPr>
          </a:lstStyle>
          <a:p>
            <a:pPr lvl="0"/>
            <a:r>
              <a:rPr lang="fr-CA"/>
              <a:t>###</a:t>
            </a:r>
          </a:p>
        </p:txBody>
      </p:sp>
      <p:sp>
        <p:nvSpPr>
          <p:cNvPr id="52" name="Espace réservé du pied de page 3">
            <a:extLst>
              <a:ext uri="{FF2B5EF4-FFF2-40B4-BE49-F238E27FC236}">
                <a16:creationId xmlns:a16="http://schemas.microsoft.com/office/drawing/2014/main" id="{91BE77B7-1E7C-4B85-917A-70A022794C8B}"/>
              </a:ext>
            </a:extLst>
          </p:cNvPr>
          <p:cNvSpPr>
            <a:spLocks noGrp="1"/>
          </p:cNvSpPr>
          <p:nvPr>
            <p:ph type="ftr" sz="quarter" idx="11"/>
          </p:nvPr>
        </p:nvSpPr>
        <p:spPr>
          <a:xfrm>
            <a:off x="878401" y="208800"/>
            <a:ext cx="4016185" cy="219600"/>
          </a:xfrm>
        </p:spPr>
        <p:txBody>
          <a:bodyPr/>
          <a:lstStyle/>
          <a:p>
            <a:endParaRPr lang="fr-CA" cap="all"/>
          </a:p>
        </p:txBody>
      </p:sp>
      <p:sp>
        <p:nvSpPr>
          <p:cNvPr id="28" name="Content placeholder" hidden="1">
            <a:extLst>
              <a:ext uri="{FF2B5EF4-FFF2-40B4-BE49-F238E27FC236}">
                <a16:creationId xmlns:a16="http://schemas.microsoft.com/office/drawing/2014/main" id="{18DA91F8-2C8A-4EEC-89B1-7D3F67593570}"/>
              </a:ext>
            </a:extLst>
          </p:cNvPr>
          <p:cNvSpPr/>
          <p:nvPr userDrawn="1">
            <p:custDataLst>
              <p:tags r:id="rId1"/>
            </p:custDataLst>
          </p:nvPr>
        </p:nvSpPr>
        <p:spPr>
          <a:xfrm>
            <a:off x="878401" y="1553299"/>
            <a:ext cx="10460567" cy="5054601"/>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30" name="Pastille CDPQ noire placeholder" hidden="1">
            <a:extLst>
              <a:ext uri="{FF2B5EF4-FFF2-40B4-BE49-F238E27FC236}">
                <a16:creationId xmlns:a16="http://schemas.microsoft.com/office/drawing/2014/main" id="{6644338B-37B1-448F-A443-054211CC3A73}"/>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401214564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présentateur">
    <p:spTree>
      <p:nvGrpSpPr>
        <p:cNvPr id="1" name=""/>
        <p:cNvGrpSpPr/>
        <p:nvPr/>
      </p:nvGrpSpPr>
      <p:grpSpPr>
        <a:xfrm>
          <a:off x="0" y="0"/>
          <a:ext cx="0" cy="0"/>
          <a:chOff x="0" y="0"/>
          <a:chExt cx="0" cy="0"/>
        </a:xfrm>
      </p:grpSpPr>
      <p:sp>
        <p:nvSpPr>
          <p:cNvPr id="2" name="Title 1"/>
          <p:cNvSpPr>
            <a:spLocks noGrp="1"/>
          </p:cNvSpPr>
          <p:nvPr>
            <p:ph type="title"/>
          </p:nvPr>
        </p:nvSpPr>
        <p:spPr>
          <a:xfrm>
            <a:off x="878400" y="455976"/>
            <a:ext cx="10444837" cy="900000"/>
          </a:xfrm>
        </p:spPr>
        <p:txBody>
          <a:bodyPr vert="horz"/>
          <a:lstStyle/>
          <a:p>
            <a:r>
              <a:rPr lang="fr-CA"/>
              <a:t>Modifier le style du titre</a:t>
            </a:r>
          </a:p>
        </p:txBody>
      </p:sp>
      <p:sp>
        <p:nvSpPr>
          <p:cNvPr id="3" name="Date Placeholder 2"/>
          <p:cNvSpPr>
            <a:spLocks noGrp="1"/>
          </p:cNvSpPr>
          <p:nvPr>
            <p:ph type="dt" sz="half" idx="10"/>
          </p:nvPr>
        </p:nvSpPr>
        <p:spPr/>
        <p:txBody>
          <a:bodyPr/>
          <a:lstStyle/>
          <a:p>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8937DB96-938E-1B44-A3B6-A4E4F034D415}" type="slidenum">
              <a:rPr lang="fr-CA"/>
              <a:t>‹n°›</a:t>
            </a:fld>
            <a:endParaRPr lang="fr-CA"/>
          </a:p>
        </p:txBody>
      </p:sp>
      <p:sp>
        <p:nvSpPr>
          <p:cNvPr id="33" name="Photo 1 Left">
            <a:extLst>
              <a:ext uri="{FF2B5EF4-FFF2-40B4-BE49-F238E27FC236}">
                <a16:creationId xmlns:a16="http://schemas.microsoft.com/office/drawing/2014/main" id="{8A1C2D3A-70AB-41E1-9FBC-30F72F8DB300}"/>
              </a:ext>
            </a:extLst>
          </p:cNvPr>
          <p:cNvSpPr>
            <a:spLocks noGrp="1"/>
          </p:cNvSpPr>
          <p:nvPr>
            <p:ph type="pic" sz="quarter" idx="13" hasCustomPrompt="1"/>
          </p:nvPr>
        </p:nvSpPr>
        <p:spPr>
          <a:xfrm>
            <a:off x="878400" y="1619247"/>
            <a:ext cx="1728000" cy="1728000"/>
          </a:xfrm>
          <a:prstGeom prst="ellipse">
            <a:avLst/>
          </a:prstGeom>
          <a:solidFill>
            <a:schemeClr val="bg2"/>
          </a:solidFill>
        </p:spPr>
        <p:txBody>
          <a:bodyPr vert="horz" lIns="0" tIns="0" rIns="0" bIns="0" rtlCol="0" anchor="ctr" anchorCtr="0">
            <a:noAutofit/>
          </a:bodyPr>
          <a:lstStyle>
            <a:lvl1pPr>
              <a:defRPr lang="en-US" sz="1200"/>
            </a:lvl1pPr>
          </a:lstStyle>
          <a:p>
            <a:pPr lvl="0" algn="ctr">
              <a:buNone/>
            </a:pPr>
            <a:r>
              <a:rPr lang="fr-CA"/>
              <a:t>Photo</a:t>
            </a:r>
          </a:p>
        </p:txBody>
      </p:sp>
      <p:sp>
        <p:nvSpPr>
          <p:cNvPr id="34" name="Information 1 Left">
            <a:extLst>
              <a:ext uri="{FF2B5EF4-FFF2-40B4-BE49-F238E27FC236}">
                <a16:creationId xmlns:a16="http://schemas.microsoft.com/office/drawing/2014/main" id="{F13BE824-5070-47DA-A1F2-347A00EB93DC}"/>
              </a:ext>
            </a:extLst>
          </p:cNvPr>
          <p:cNvSpPr>
            <a:spLocks noGrp="1"/>
          </p:cNvSpPr>
          <p:nvPr>
            <p:ph type="body" sz="quarter" idx="14" hasCustomPrompt="1"/>
          </p:nvPr>
        </p:nvSpPr>
        <p:spPr>
          <a:xfrm>
            <a:off x="878401" y="3599725"/>
            <a:ext cx="2709335" cy="1639029"/>
          </a:xfrm>
        </p:spPr>
        <p:txBody>
          <a:bodyPr anchor="t"/>
          <a:lstStyle>
            <a:lvl1pPr marL="0" indent="0">
              <a:lnSpc>
                <a:spcPct val="100000"/>
              </a:lnSpc>
              <a:spcBef>
                <a:spcPts val="300"/>
              </a:spcBef>
              <a:spcAft>
                <a:spcPts val="600"/>
              </a:spcAft>
              <a:buNone/>
              <a:defRPr sz="1400" b="1" spc="50" baseline="0">
                <a:latin typeface="+mn-lt"/>
              </a:defRPr>
            </a:lvl1pPr>
            <a:lvl2pPr marL="0" indent="0">
              <a:lnSpc>
                <a:spcPct val="100000"/>
              </a:lnSpc>
              <a:spcBef>
                <a:spcPts val="300"/>
              </a:spcBef>
              <a:spcAft>
                <a:spcPts val="300"/>
              </a:spcAft>
              <a:buNone/>
              <a:defRPr sz="1050" cap="none" spc="50" baseline="0"/>
            </a:lvl2pPr>
            <a:lvl3pPr marL="0" indent="0">
              <a:lnSpc>
                <a:spcPct val="100000"/>
              </a:lnSpc>
              <a:spcBef>
                <a:spcPts val="300"/>
              </a:spcBef>
              <a:spcAft>
                <a:spcPts val="300"/>
              </a:spcAft>
              <a:buNone/>
              <a:defRPr sz="1050" spc="50" baseline="0"/>
            </a:lvl3pPr>
          </a:lstStyle>
          <a:p>
            <a:pPr lvl="0"/>
            <a:r>
              <a:rPr lang="fr-CA"/>
              <a:t>Nom</a:t>
            </a:r>
          </a:p>
          <a:p>
            <a:pPr lvl="1"/>
            <a:r>
              <a:rPr lang="fr-CA"/>
              <a:t>Titre professionnel</a:t>
            </a:r>
          </a:p>
          <a:p>
            <a:pPr lvl="2"/>
            <a:r>
              <a:rPr lang="fr-CA"/>
              <a:t>Coordonnées</a:t>
            </a:r>
          </a:p>
        </p:txBody>
      </p:sp>
      <p:cxnSp>
        <p:nvCxnSpPr>
          <p:cNvPr id="11" name="Connecteur droit 10">
            <a:extLst>
              <a:ext uri="{FF2B5EF4-FFF2-40B4-BE49-F238E27FC236}">
                <a16:creationId xmlns:a16="http://schemas.microsoft.com/office/drawing/2014/main" id="{1217ABFC-A3AE-4F88-BFAC-E6F973FE3505}"/>
              </a:ext>
            </a:extLst>
          </p:cNvPr>
          <p:cNvCxnSpPr>
            <a:cxnSpLocks/>
          </p:cNvCxnSpPr>
          <p:nvPr userDrawn="1"/>
        </p:nvCxnSpPr>
        <p:spPr>
          <a:xfrm>
            <a:off x="3867005" y="1559638"/>
            <a:ext cx="0" cy="505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Right 1">
            <a:extLst>
              <a:ext uri="{FF2B5EF4-FFF2-40B4-BE49-F238E27FC236}">
                <a16:creationId xmlns:a16="http://schemas.microsoft.com/office/drawing/2014/main" id="{8363CE71-F4D4-4C1C-9A81-D4BAC50CFF9D}"/>
              </a:ext>
            </a:extLst>
          </p:cNvPr>
          <p:cNvSpPr>
            <a:spLocks noGrp="1"/>
          </p:cNvSpPr>
          <p:nvPr>
            <p:ph sz="half" idx="1"/>
          </p:nvPr>
        </p:nvSpPr>
        <p:spPr>
          <a:xfrm>
            <a:off x="4161078" y="1557338"/>
            <a:ext cx="7162159" cy="5053736"/>
          </a:xfrm>
          <a:ln>
            <a:noFill/>
          </a:ln>
        </p:spPr>
        <p:txBody>
          <a:bodyPr lIns="108000" tIns="108000" rIns="72000">
            <a:noAutofit/>
          </a:bodyPr>
          <a:lstStyle>
            <a:lvl1pPr>
              <a:defRPr sz="1400"/>
            </a:lvl1pPr>
            <a:lvl2pPr marL="215900" indent="-215900">
              <a:defRPr lang="fr-CA" sz="1200" kern="1200" dirty="0">
                <a:solidFill>
                  <a:schemeClr val="tx1"/>
                </a:solidFill>
                <a:latin typeface="+mn-lt"/>
                <a:ea typeface="+mn-ea"/>
                <a:cs typeface="+mn-cs"/>
              </a:defRPr>
            </a:lvl2pPr>
            <a:lvl3pPr>
              <a:defRPr sz="1100"/>
            </a:lvl3pPr>
            <a:lvl4pPr>
              <a:defRPr sz="1050"/>
            </a:lvl4pPr>
            <a:lvl5pPr>
              <a:defRPr sz="1050"/>
            </a:lvl5pPr>
            <a:lvl6pPr>
              <a:defRPr sz="1400"/>
            </a:lvl6pPr>
            <a:lvl7pPr>
              <a:defRPr sz="1200"/>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0" name="Pastille CDPQ noire placeholder" hidden="1">
            <a:extLst>
              <a:ext uri="{FF2B5EF4-FFF2-40B4-BE49-F238E27FC236}">
                <a16:creationId xmlns:a16="http://schemas.microsoft.com/office/drawing/2014/main" id="{19E9715B-C352-4D75-9266-6A2E9E7E8DD1}"/>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4080468370"/>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utres dispositio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spcBef>
                <a:spcPts val="2400"/>
              </a:spcBef>
              <a:spcAft>
                <a:spcPts val="0"/>
              </a:spcAft>
            </a:pPr>
            <a:r>
              <a:rPr lang="fr-CA" sz="9600">
                <a:solidFill>
                  <a:schemeClr val="tx1"/>
                </a:solidFill>
                <a:latin typeface="+mj-lt"/>
              </a:rPr>
              <a:t>Autres</a:t>
            </a:r>
            <a:br>
              <a:rPr lang="fr-CA" sz="9600">
                <a:solidFill>
                  <a:schemeClr val="tx1"/>
                </a:solidFill>
                <a:latin typeface="+mj-lt"/>
              </a:rPr>
            </a:br>
            <a:r>
              <a:rPr lang="fr-CA" sz="9600">
                <a:solidFill>
                  <a:schemeClr val="tx1"/>
                </a:solidFill>
                <a:latin typeface="+mj-lt"/>
              </a:rPr>
              <a:t>dispositions</a:t>
            </a:r>
          </a:p>
          <a:p>
            <a:pPr marL="0" marR="0" lvl="0" indent="0" algn="ctr" defTabSz="457200" rtl="0" eaLnBrk="1" fontAlgn="auto" latinLnBrk="0" hangingPunct="1">
              <a:lnSpc>
                <a:spcPct val="100000"/>
              </a:lnSpc>
              <a:spcBef>
                <a:spcPts val="2400"/>
              </a:spcBef>
              <a:spcAft>
                <a:spcPts val="0"/>
              </a:spcAft>
              <a:buClrTx/>
              <a:buSzTx/>
              <a:buFontTx/>
              <a:buNone/>
              <a:tabLst/>
              <a:defRPr/>
            </a:pPr>
            <a:r>
              <a:rPr kumimoji="0" lang="fr-CA" sz="6600" b="0" i="1" u="none" strike="noStrike" kern="1200" cap="none" spc="0" normalizeH="0" baseline="0" noProof="0">
                <a:ln>
                  <a:noFill/>
                </a:ln>
                <a:solidFill>
                  <a:srgbClr val="000000"/>
                </a:solidFill>
                <a:effectLst/>
                <a:uLnTx/>
                <a:uFillTx/>
                <a:latin typeface="Georgia"/>
                <a:ea typeface="+mn-ea"/>
                <a:cs typeface="+mn-cs"/>
              </a:rPr>
              <a:t>Other layouts</a:t>
            </a:r>
            <a:endParaRPr kumimoji="0" lang="fr-CA" sz="6000" b="0" i="1" u="none" strike="noStrike" kern="1200" cap="none" spc="0" normalizeH="0" baseline="0" noProof="0">
              <a:ln>
                <a:noFill/>
              </a:ln>
              <a:solidFill>
                <a:srgbClr val="000000"/>
              </a:solidFill>
              <a:effectLst/>
              <a:uLnTx/>
              <a:uFillTx/>
              <a:latin typeface="Georgia"/>
              <a:ea typeface="+mn-ea"/>
              <a:cs typeface="+mn-cs"/>
            </a:endParaRPr>
          </a:p>
        </p:txBody>
      </p:sp>
    </p:spTree>
    <p:extLst>
      <p:ext uri="{BB962C8B-B14F-4D97-AF65-F5344CB8AC3E}">
        <p14:creationId xmlns:p14="http://schemas.microsoft.com/office/powerpoint/2010/main" val="17885049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Image pleine page">
    <p:spTree>
      <p:nvGrpSpPr>
        <p:cNvPr id="1" name=""/>
        <p:cNvGrpSpPr/>
        <p:nvPr/>
      </p:nvGrpSpPr>
      <p:grpSpPr>
        <a:xfrm>
          <a:off x="0" y="0"/>
          <a:ext cx="0" cy="0"/>
          <a:chOff x="0" y="0"/>
          <a:chExt cx="0" cy="0"/>
        </a:xfrm>
      </p:grpSpPr>
      <p:sp>
        <p:nvSpPr>
          <p:cNvPr id="7" name="Image placeholder">
            <a:extLst>
              <a:ext uri="{FF2B5EF4-FFF2-40B4-BE49-F238E27FC236}">
                <a16:creationId xmlns:a16="http://schemas.microsoft.com/office/drawing/2014/main" id="{EB34C1F1-73C9-47FF-AF95-7431B2E0B7CC}"/>
              </a:ext>
            </a:extLst>
          </p:cNvPr>
          <p:cNvSpPr>
            <a:spLocks noGrp="1"/>
          </p:cNvSpPr>
          <p:nvPr>
            <p:ph type="pic" sz="quarter" idx="10"/>
          </p:nvPr>
        </p:nvSpPr>
        <p:spPr>
          <a:xfrm>
            <a:off x="0" y="0"/>
            <a:ext cx="12192000" cy="6858000"/>
          </a:xfrm>
        </p:spPr>
        <p:txBody>
          <a:bodyPr tIns="2736000"/>
          <a:lstStyle>
            <a:lvl1pPr algn="ctr">
              <a:defRPr/>
            </a:lvl1pPr>
          </a:lstStyle>
          <a:p>
            <a:r>
              <a:rPr lang="fr-CA"/>
              <a:t>Cliquez sur l'icône pour ajouter une image</a:t>
            </a:r>
          </a:p>
        </p:txBody>
      </p:sp>
    </p:spTree>
    <p:extLst>
      <p:ext uri="{BB962C8B-B14F-4D97-AF65-F5344CB8AC3E}">
        <p14:creationId xmlns:p14="http://schemas.microsoft.com/office/powerpoint/2010/main" val="11345625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FA0D19-67D4-45FB-8E65-E9E317A149D5}"/>
              </a:ext>
            </a:extLst>
          </p:cNvPr>
          <p:cNvSpPr>
            <a:spLocks noGrp="1"/>
          </p:cNvSpPr>
          <p:nvPr>
            <p:ph type="title"/>
          </p:nvPr>
        </p:nvSpPr>
        <p:spPr>
          <a:xfrm>
            <a:off x="878400" y="455976"/>
            <a:ext cx="10444837" cy="900000"/>
          </a:xfrm>
        </p:spPr>
        <p:txBody>
          <a:bodyPr/>
          <a:lstStyle/>
          <a:p>
            <a:r>
              <a:rPr lang="fr-CA"/>
              <a:t>Modifier le style du titre</a:t>
            </a:r>
          </a:p>
        </p:txBody>
      </p:sp>
      <p:sp>
        <p:nvSpPr>
          <p:cNvPr id="3" name="Espace réservé de la date 2">
            <a:extLst>
              <a:ext uri="{FF2B5EF4-FFF2-40B4-BE49-F238E27FC236}">
                <a16:creationId xmlns:a16="http://schemas.microsoft.com/office/drawing/2014/main" id="{A461CC3C-CB10-4E94-9ACF-75A2172EB222}"/>
              </a:ext>
            </a:extLst>
          </p:cNvPr>
          <p:cNvSpPr>
            <a:spLocks noGrp="1"/>
          </p:cNvSpPr>
          <p:nvPr>
            <p:ph type="dt" sz="half" idx="10"/>
          </p:nvPr>
        </p:nvSpPr>
        <p:spPr/>
        <p:txBody>
          <a:bodyPr/>
          <a:lstStyle/>
          <a:p>
            <a:endParaRPr lang="fr-CA"/>
          </a:p>
        </p:txBody>
      </p:sp>
      <p:sp>
        <p:nvSpPr>
          <p:cNvPr id="4" name="Espace réservé du pied de page 3">
            <a:extLst>
              <a:ext uri="{FF2B5EF4-FFF2-40B4-BE49-F238E27FC236}">
                <a16:creationId xmlns:a16="http://schemas.microsoft.com/office/drawing/2014/main" id="{C953F39D-7DF9-4CFF-8024-D142E4B2C2B8}"/>
              </a:ext>
            </a:extLst>
          </p:cNvPr>
          <p:cNvSpPr>
            <a:spLocks noGrp="1"/>
          </p:cNvSpPr>
          <p:nvPr>
            <p:ph type="ftr" sz="quarter" idx="11"/>
          </p:nvPr>
        </p:nvSpPr>
        <p:spPr/>
        <p:txBody>
          <a:bodyPr/>
          <a:lstStyle/>
          <a:p>
            <a:endParaRPr lang="fr-CA" cap="all"/>
          </a:p>
        </p:txBody>
      </p:sp>
      <p:sp>
        <p:nvSpPr>
          <p:cNvPr id="5" name="Espace réservé du numéro de diapositive 4">
            <a:extLst>
              <a:ext uri="{FF2B5EF4-FFF2-40B4-BE49-F238E27FC236}">
                <a16:creationId xmlns:a16="http://schemas.microsoft.com/office/drawing/2014/main" id="{E8164ED6-CD9D-4ED8-92C0-EAE8B6E9001B}"/>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26" name="Content 1">
            <a:extLst>
              <a:ext uri="{FF2B5EF4-FFF2-40B4-BE49-F238E27FC236}">
                <a16:creationId xmlns:a16="http://schemas.microsoft.com/office/drawing/2014/main" id="{84B1A40D-F8AB-4881-8046-50030285D9FB}"/>
              </a:ext>
            </a:extLst>
          </p:cNvPr>
          <p:cNvSpPr>
            <a:spLocks noGrp="1"/>
          </p:cNvSpPr>
          <p:nvPr>
            <p:ph type="body" sz="quarter" idx="14"/>
          </p:nvPr>
        </p:nvSpPr>
        <p:spPr>
          <a:xfrm>
            <a:off x="2573867" y="1754293"/>
            <a:ext cx="8749351" cy="847306"/>
          </a:xfrm>
          <a:solidFill>
            <a:schemeClr val="bg1"/>
          </a:solidFill>
          <a:effectLst>
            <a:outerShdw dist="12700" dir="10800000" algn="ctr" rotWithShape="0">
              <a:schemeClr val="bg2">
                <a:lumMod val="75000"/>
              </a:schemeClr>
            </a:outerShdw>
          </a:effectLst>
        </p:spPr>
        <p:txBody>
          <a:bodyPr lIns="360000" anchor="ctr"/>
          <a:lstStyle>
            <a:lvl1pPr>
              <a:defRPr sz="2000"/>
            </a:lvl1pPr>
            <a:lvl2pPr>
              <a:defRPr sz="1800"/>
            </a:lvl2pPr>
          </a:lstStyle>
          <a:p>
            <a:pPr lvl="0"/>
            <a:r>
              <a:rPr lang="fr-CA"/>
              <a:t>Cliquez pour modifier les styles du texte du masque</a:t>
            </a:r>
          </a:p>
          <a:p>
            <a:pPr lvl="1"/>
            <a:r>
              <a:rPr lang="fr-CA"/>
              <a:t>Deuxième niveau</a:t>
            </a:r>
          </a:p>
        </p:txBody>
      </p:sp>
      <p:sp>
        <p:nvSpPr>
          <p:cNvPr id="27" name="Content 2">
            <a:extLst>
              <a:ext uri="{FF2B5EF4-FFF2-40B4-BE49-F238E27FC236}">
                <a16:creationId xmlns:a16="http://schemas.microsoft.com/office/drawing/2014/main" id="{B01FB5A7-3E09-4C1C-966F-4F223B8026E5}"/>
              </a:ext>
            </a:extLst>
          </p:cNvPr>
          <p:cNvSpPr>
            <a:spLocks noGrp="1"/>
          </p:cNvSpPr>
          <p:nvPr>
            <p:ph type="body" sz="quarter" idx="15"/>
          </p:nvPr>
        </p:nvSpPr>
        <p:spPr>
          <a:xfrm>
            <a:off x="2573867" y="2931004"/>
            <a:ext cx="8749351" cy="847306"/>
          </a:xfrm>
          <a:solidFill>
            <a:schemeClr val="bg1"/>
          </a:solidFill>
          <a:effectLst>
            <a:outerShdw dist="12700" dir="10800000" algn="ctr" rotWithShape="0">
              <a:schemeClr val="bg2">
                <a:lumMod val="75000"/>
              </a:schemeClr>
            </a:outerShdw>
          </a:effectLst>
        </p:spPr>
        <p:txBody>
          <a:bodyPr lIns="360000" anchor="ctr"/>
          <a:lstStyle>
            <a:lvl1pPr>
              <a:defRPr sz="2000"/>
            </a:lvl1pPr>
            <a:lvl2pPr>
              <a:defRPr sz="1800"/>
            </a:lvl2pPr>
          </a:lstStyle>
          <a:p>
            <a:pPr lvl="0"/>
            <a:r>
              <a:rPr lang="fr-CA"/>
              <a:t>Cliquez pour modifier les styles du texte du masque</a:t>
            </a:r>
          </a:p>
          <a:p>
            <a:pPr lvl="1"/>
            <a:r>
              <a:rPr lang="fr-CA"/>
              <a:t>Deuxième niveau</a:t>
            </a:r>
          </a:p>
        </p:txBody>
      </p:sp>
      <p:sp>
        <p:nvSpPr>
          <p:cNvPr id="28" name="Content 3">
            <a:extLst>
              <a:ext uri="{FF2B5EF4-FFF2-40B4-BE49-F238E27FC236}">
                <a16:creationId xmlns:a16="http://schemas.microsoft.com/office/drawing/2014/main" id="{8EE9365C-9071-43E2-8C84-63A92F39ECD1}"/>
              </a:ext>
            </a:extLst>
          </p:cNvPr>
          <p:cNvSpPr>
            <a:spLocks noGrp="1"/>
          </p:cNvSpPr>
          <p:nvPr>
            <p:ph type="body" sz="quarter" idx="16"/>
          </p:nvPr>
        </p:nvSpPr>
        <p:spPr>
          <a:xfrm>
            <a:off x="2573867" y="4107715"/>
            <a:ext cx="8749351" cy="847306"/>
          </a:xfrm>
          <a:solidFill>
            <a:schemeClr val="bg1"/>
          </a:solidFill>
          <a:effectLst>
            <a:outerShdw dist="12700" dir="10800000" algn="ctr" rotWithShape="0">
              <a:schemeClr val="bg2">
                <a:lumMod val="75000"/>
              </a:schemeClr>
            </a:outerShdw>
          </a:effectLst>
        </p:spPr>
        <p:txBody>
          <a:bodyPr lIns="360000" anchor="ctr"/>
          <a:lstStyle>
            <a:lvl1pPr>
              <a:defRPr sz="2000"/>
            </a:lvl1pPr>
            <a:lvl2pPr>
              <a:defRPr sz="1800"/>
            </a:lvl2pPr>
          </a:lstStyle>
          <a:p>
            <a:pPr lvl="0"/>
            <a:r>
              <a:rPr lang="fr-CA"/>
              <a:t>Cliquez pour modifier les styles du texte du masque</a:t>
            </a:r>
          </a:p>
          <a:p>
            <a:pPr lvl="1"/>
            <a:r>
              <a:rPr lang="fr-CA"/>
              <a:t>Deuxième niveau</a:t>
            </a:r>
          </a:p>
        </p:txBody>
      </p:sp>
      <p:sp>
        <p:nvSpPr>
          <p:cNvPr id="29" name="Content 4">
            <a:extLst>
              <a:ext uri="{FF2B5EF4-FFF2-40B4-BE49-F238E27FC236}">
                <a16:creationId xmlns:a16="http://schemas.microsoft.com/office/drawing/2014/main" id="{4562AE1D-3EF2-4CAB-A4A4-C695095A1D22}"/>
              </a:ext>
            </a:extLst>
          </p:cNvPr>
          <p:cNvSpPr>
            <a:spLocks noGrp="1"/>
          </p:cNvSpPr>
          <p:nvPr>
            <p:ph type="body" sz="quarter" idx="17"/>
          </p:nvPr>
        </p:nvSpPr>
        <p:spPr>
          <a:xfrm>
            <a:off x="2573867" y="5284426"/>
            <a:ext cx="8749351" cy="847306"/>
          </a:xfrm>
          <a:solidFill>
            <a:schemeClr val="bg1"/>
          </a:solidFill>
          <a:effectLst>
            <a:outerShdw dist="12700" dir="10800000" algn="ctr" rotWithShape="0">
              <a:schemeClr val="bg2">
                <a:lumMod val="75000"/>
              </a:schemeClr>
            </a:outerShdw>
          </a:effectLst>
        </p:spPr>
        <p:txBody>
          <a:bodyPr lIns="360000" anchor="ctr"/>
          <a:lstStyle>
            <a:lvl1pPr>
              <a:defRPr sz="2000"/>
            </a:lvl1pPr>
            <a:lvl2pPr>
              <a:defRPr sz="1800"/>
            </a:lvl2pPr>
          </a:lstStyle>
          <a:p>
            <a:pPr lvl="0"/>
            <a:r>
              <a:rPr lang="fr-CA"/>
              <a:t>Cliquez pour modifier les styles du texte du masque</a:t>
            </a:r>
          </a:p>
          <a:p>
            <a:pPr lvl="1"/>
            <a:r>
              <a:rPr lang="fr-CA"/>
              <a:t>Deuxième niveau</a:t>
            </a:r>
          </a:p>
        </p:txBody>
      </p:sp>
      <p:sp>
        <p:nvSpPr>
          <p:cNvPr id="30" name="Chiffre 1">
            <a:extLst>
              <a:ext uri="{FF2B5EF4-FFF2-40B4-BE49-F238E27FC236}">
                <a16:creationId xmlns:a16="http://schemas.microsoft.com/office/drawing/2014/main" id="{A4E1D5DD-4088-4C10-A29E-9435F140AB5D}"/>
              </a:ext>
            </a:extLst>
          </p:cNvPr>
          <p:cNvSpPr>
            <a:spLocks noGrp="1"/>
          </p:cNvSpPr>
          <p:nvPr>
            <p:ph type="body" sz="quarter" idx="18" hasCustomPrompt="1"/>
          </p:nvPr>
        </p:nvSpPr>
        <p:spPr>
          <a:xfrm>
            <a:off x="1176423" y="1754293"/>
            <a:ext cx="1056000" cy="847306"/>
          </a:xfrm>
          <a:noFill/>
          <a:effectLst/>
        </p:spPr>
        <p:txBody>
          <a:bodyPr lIns="0" bIns="180000" anchor="ctr"/>
          <a:lstStyle>
            <a:lvl1pPr marL="0" indent="0" algn="ctr">
              <a:spcBef>
                <a:spcPts val="0"/>
              </a:spcBef>
              <a:buFont typeface="Arial" panose="020B0604020202020204" pitchFamily="34" charset="0"/>
              <a:buNone/>
              <a:defRPr sz="5400" b="0">
                <a:latin typeface="+mj-lt"/>
              </a:defRPr>
            </a:lvl1pPr>
          </a:lstStyle>
          <a:p>
            <a:pPr lvl="0"/>
            <a:r>
              <a:rPr lang="fr-CA"/>
              <a:t>#</a:t>
            </a:r>
          </a:p>
        </p:txBody>
      </p:sp>
      <p:sp>
        <p:nvSpPr>
          <p:cNvPr id="31" name="Chiffre 2">
            <a:extLst>
              <a:ext uri="{FF2B5EF4-FFF2-40B4-BE49-F238E27FC236}">
                <a16:creationId xmlns:a16="http://schemas.microsoft.com/office/drawing/2014/main" id="{7CF0AB2C-8A65-4F6D-BC61-E3C1EAF9B246}"/>
              </a:ext>
            </a:extLst>
          </p:cNvPr>
          <p:cNvSpPr>
            <a:spLocks noGrp="1"/>
          </p:cNvSpPr>
          <p:nvPr>
            <p:ph type="body" sz="quarter" idx="19" hasCustomPrompt="1"/>
          </p:nvPr>
        </p:nvSpPr>
        <p:spPr>
          <a:xfrm>
            <a:off x="1176423" y="2931004"/>
            <a:ext cx="1056000" cy="847306"/>
          </a:xfrm>
          <a:noFill/>
          <a:effectLst/>
        </p:spPr>
        <p:txBody>
          <a:bodyPr lIns="0" bIns="180000" anchor="ctr"/>
          <a:lstStyle>
            <a:lvl1pPr marL="0" indent="0" algn="ctr">
              <a:spcBef>
                <a:spcPts val="0"/>
              </a:spcBef>
              <a:buFont typeface="Arial" panose="020B0604020202020204" pitchFamily="34" charset="0"/>
              <a:buNone/>
              <a:defRPr sz="5400" b="0">
                <a:latin typeface="+mj-lt"/>
              </a:defRPr>
            </a:lvl1pPr>
          </a:lstStyle>
          <a:p>
            <a:pPr lvl="0"/>
            <a:r>
              <a:rPr lang="fr-CA"/>
              <a:t>#</a:t>
            </a:r>
          </a:p>
        </p:txBody>
      </p:sp>
      <p:sp>
        <p:nvSpPr>
          <p:cNvPr id="32" name="Chiffre 3">
            <a:extLst>
              <a:ext uri="{FF2B5EF4-FFF2-40B4-BE49-F238E27FC236}">
                <a16:creationId xmlns:a16="http://schemas.microsoft.com/office/drawing/2014/main" id="{66C8C8AF-BDA4-4DDA-96A3-B098138D7D1B}"/>
              </a:ext>
            </a:extLst>
          </p:cNvPr>
          <p:cNvSpPr>
            <a:spLocks noGrp="1"/>
          </p:cNvSpPr>
          <p:nvPr>
            <p:ph type="body" sz="quarter" idx="20" hasCustomPrompt="1"/>
          </p:nvPr>
        </p:nvSpPr>
        <p:spPr>
          <a:xfrm>
            <a:off x="1176423" y="4107715"/>
            <a:ext cx="1056000" cy="847306"/>
          </a:xfrm>
          <a:noFill/>
          <a:effectLst/>
        </p:spPr>
        <p:txBody>
          <a:bodyPr lIns="0" bIns="180000" anchor="ctr"/>
          <a:lstStyle>
            <a:lvl1pPr marL="0" indent="0" algn="ctr">
              <a:spcBef>
                <a:spcPts val="0"/>
              </a:spcBef>
              <a:buFont typeface="Arial" panose="020B0604020202020204" pitchFamily="34" charset="0"/>
              <a:buNone/>
              <a:defRPr sz="5400" b="0">
                <a:latin typeface="+mj-lt"/>
              </a:defRPr>
            </a:lvl1pPr>
          </a:lstStyle>
          <a:p>
            <a:pPr lvl="0"/>
            <a:r>
              <a:rPr lang="fr-CA"/>
              <a:t>#</a:t>
            </a:r>
          </a:p>
        </p:txBody>
      </p:sp>
      <p:sp>
        <p:nvSpPr>
          <p:cNvPr id="33" name="Chiffre 4">
            <a:extLst>
              <a:ext uri="{FF2B5EF4-FFF2-40B4-BE49-F238E27FC236}">
                <a16:creationId xmlns:a16="http://schemas.microsoft.com/office/drawing/2014/main" id="{0128E527-E25D-4882-86E2-688CADD574BF}"/>
              </a:ext>
            </a:extLst>
          </p:cNvPr>
          <p:cNvSpPr>
            <a:spLocks noGrp="1"/>
          </p:cNvSpPr>
          <p:nvPr>
            <p:ph type="body" sz="quarter" idx="21" hasCustomPrompt="1"/>
          </p:nvPr>
        </p:nvSpPr>
        <p:spPr>
          <a:xfrm>
            <a:off x="1176423" y="5284426"/>
            <a:ext cx="1056000" cy="847306"/>
          </a:xfrm>
          <a:noFill/>
          <a:effectLst/>
        </p:spPr>
        <p:txBody>
          <a:bodyPr lIns="0" bIns="180000" anchor="ctr"/>
          <a:lstStyle>
            <a:lvl1pPr marL="0" indent="0" algn="ctr">
              <a:spcBef>
                <a:spcPts val="0"/>
              </a:spcBef>
              <a:buFont typeface="Arial" panose="020B0604020202020204" pitchFamily="34" charset="0"/>
              <a:buNone/>
              <a:defRPr sz="5400" b="0">
                <a:latin typeface="+mj-lt"/>
              </a:defRPr>
            </a:lvl1pPr>
          </a:lstStyle>
          <a:p>
            <a:pPr lvl="0"/>
            <a:r>
              <a:rPr lang="fr-CA"/>
              <a:t>#</a:t>
            </a:r>
          </a:p>
        </p:txBody>
      </p:sp>
      <p:sp>
        <p:nvSpPr>
          <p:cNvPr id="16" name="Content placeholder" hidden="1">
            <a:extLst>
              <a:ext uri="{FF2B5EF4-FFF2-40B4-BE49-F238E27FC236}">
                <a16:creationId xmlns:a16="http://schemas.microsoft.com/office/drawing/2014/main" id="{CA0EA42E-782C-4AF1-9F5E-D8D2DD00890F}"/>
              </a:ext>
            </a:extLst>
          </p:cNvPr>
          <p:cNvSpPr/>
          <p:nvPr userDrawn="1">
            <p:custDataLst>
              <p:tags r:id="rId1"/>
            </p:custDataLst>
          </p:nvPr>
        </p:nvSpPr>
        <p:spPr>
          <a:xfrm>
            <a:off x="878401" y="1754294"/>
            <a:ext cx="10460567" cy="4377439"/>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7" name="Pastille CDPQ noire placeholder" hidden="1">
            <a:extLst>
              <a:ext uri="{FF2B5EF4-FFF2-40B4-BE49-F238E27FC236}">
                <a16:creationId xmlns:a16="http://schemas.microsoft.com/office/drawing/2014/main" id="{7082B2DF-4E23-49D0-B671-189F21648C9E}"/>
              </a:ext>
            </a:extLst>
          </p:cNvPr>
          <p:cNvSpPr/>
          <p:nvPr userDrawn="1">
            <p:custDataLst>
              <p:tags r:id="rId2"/>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735468699"/>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itation">
    <p:bg>
      <p:bgPr>
        <a:solidFill>
          <a:srgbClr val="E5F3FB"/>
        </a:solid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52B38D0-15CA-471C-80E4-7D558C194E22}"/>
              </a:ext>
            </a:extLst>
          </p:cNvPr>
          <p:cNvSpPr>
            <a:spLocks noGrp="1"/>
          </p:cNvSpPr>
          <p:nvPr>
            <p:ph type="body" sz="quarter" idx="13"/>
            <p:custDataLst>
              <p:tags r:id="rId1"/>
            </p:custDataLst>
          </p:nvPr>
        </p:nvSpPr>
        <p:spPr>
          <a:xfrm>
            <a:off x="3604684" y="1791870"/>
            <a:ext cx="7721601" cy="1971239"/>
          </a:xfrm>
        </p:spPr>
        <p:txBody>
          <a:bodyPr anchor="t" anchorCtr="0">
            <a:noAutofit/>
          </a:bodyPr>
          <a:lstStyle>
            <a:lvl1pPr marL="0" indent="0">
              <a:buNone/>
              <a:defRPr sz="2800">
                <a:latin typeface="+mj-lt"/>
              </a:defRPr>
            </a:lvl1pPr>
          </a:lstStyle>
          <a:p>
            <a:pPr lvl="0"/>
            <a:r>
              <a:rPr lang="fr-CA"/>
              <a:t>Cliquez pour modifier les styles du texte du masque</a:t>
            </a:r>
          </a:p>
        </p:txBody>
      </p:sp>
      <p:sp>
        <p:nvSpPr>
          <p:cNvPr id="3" name="Date Placeholder 2">
            <a:extLst>
              <a:ext uri="{FF2B5EF4-FFF2-40B4-BE49-F238E27FC236}">
                <a16:creationId xmlns:a16="http://schemas.microsoft.com/office/drawing/2014/main" id="{3365AEDB-3141-4CBD-A810-2FA05C0DBC4C}"/>
              </a:ext>
            </a:extLst>
          </p:cNvPr>
          <p:cNvSpPr>
            <a:spLocks noGrp="1"/>
          </p:cNvSpPr>
          <p:nvPr>
            <p:ph type="dt" sz="half" idx="10"/>
          </p:nvPr>
        </p:nvSpPr>
        <p:spPr/>
        <p:txBody>
          <a:bodyPr/>
          <a:lstStyle/>
          <a:p>
            <a:endParaRPr lang="fr-CA"/>
          </a:p>
        </p:txBody>
      </p:sp>
      <p:sp>
        <p:nvSpPr>
          <p:cNvPr id="4" name="Footer Placeholder 3">
            <a:extLst>
              <a:ext uri="{FF2B5EF4-FFF2-40B4-BE49-F238E27FC236}">
                <a16:creationId xmlns:a16="http://schemas.microsoft.com/office/drawing/2014/main" id="{12FB47A0-8EA6-40D9-9D26-7C91C4BA93D3}"/>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9B6B950A-527F-4CBB-88C3-B16C86C3028A}"/>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13" name="Subtitle">
            <a:extLst>
              <a:ext uri="{FF2B5EF4-FFF2-40B4-BE49-F238E27FC236}">
                <a16:creationId xmlns:a16="http://schemas.microsoft.com/office/drawing/2014/main" id="{0B9BB9CE-BD43-43AE-8B76-64F9DC57CAB9}"/>
              </a:ext>
            </a:extLst>
          </p:cNvPr>
          <p:cNvSpPr>
            <a:spLocks noGrp="1"/>
          </p:cNvSpPr>
          <p:nvPr>
            <p:ph type="body" sz="quarter" idx="14" hasCustomPrompt="1"/>
          </p:nvPr>
        </p:nvSpPr>
        <p:spPr>
          <a:xfrm>
            <a:off x="3604685" y="4096121"/>
            <a:ext cx="7721601" cy="252413"/>
          </a:xfrm>
        </p:spPr>
        <p:txBody>
          <a:bodyPr>
            <a:noAutofit/>
          </a:bodyPr>
          <a:lstStyle>
            <a:lvl1pPr>
              <a:buNone/>
              <a:defRPr sz="1600" b="1" cap="all" baseline="0"/>
            </a:lvl1pPr>
          </a:lstStyle>
          <a:p>
            <a:pPr lvl="0"/>
            <a:r>
              <a:rPr lang="fr-CA"/>
              <a:t>nom</a:t>
            </a:r>
          </a:p>
        </p:txBody>
      </p:sp>
      <p:sp>
        <p:nvSpPr>
          <p:cNvPr id="15" name="Content">
            <a:extLst>
              <a:ext uri="{FF2B5EF4-FFF2-40B4-BE49-F238E27FC236}">
                <a16:creationId xmlns:a16="http://schemas.microsoft.com/office/drawing/2014/main" id="{E4D104D3-8A89-4F63-AD5E-CFAF503E54A7}"/>
              </a:ext>
            </a:extLst>
          </p:cNvPr>
          <p:cNvSpPr>
            <a:spLocks noGrp="1"/>
          </p:cNvSpPr>
          <p:nvPr>
            <p:ph type="body" sz="quarter" idx="15" hasCustomPrompt="1"/>
          </p:nvPr>
        </p:nvSpPr>
        <p:spPr>
          <a:xfrm>
            <a:off x="3604684" y="4390292"/>
            <a:ext cx="7721601" cy="1083314"/>
          </a:xfrm>
        </p:spPr>
        <p:txBody>
          <a:bodyPr tIns="0">
            <a:normAutofit/>
          </a:bodyPr>
          <a:lstStyle>
            <a:lvl1pPr>
              <a:lnSpc>
                <a:spcPct val="100000"/>
              </a:lnSpc>
              <a:spcBef>
                <a:spcPts val="0"/>
              </a:spcBef>
              <a:buNone/>
              <a:defRPr sz="1400"/>
            </a:lvl1pPr>
          </a:lstStyle>
          <a:p>
            <a:pPr lvl="0"/>
            <a:r>
              <a:rPr lang="fr-CA"/>
              <a:t>Titre du poste</a:t>
            </a:r>
          </a:p>
        </p:txBody>
      </p:sp>
      <p:sp>
        <p:nvSpPr>
          <p:cNvPr id="10" name="Content placeholder" hidden="1">
            <a:extLst>
              <a:ext uri="{FF2B5EF4-FFF2-40B4-BE49-F238E27FC236}">
                <a16:creationId xmlns:a16="http://schemas.microsoft.com/office/drawing/2014/main" id="{25523B98-793E-42A1-BAFB-10C46B08FD26}"/>
              </a:ext>
            </a:extLst>
          </p:cNvPr>
          <p:cNvSpPr/>
          <p:nvPr userDrawn="1">
            <p:custDataLst>
              <p:tags r:id="rId2"/>
            </p:custDataLst>
          </p:nvPr>
        </p:nvSpPr>
        <p:spPr>
          <a:xfrm>
            <a:off x="3617366" y="1791870"/>
            <a:ext cx="7721601" cy="3681737"/>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2" name="Pastille CDPQ noire placeholder" hidden="1">
            <a:extLst>
              <a:ext uri="{FF2B5EF4-FFF2-40B4-BE49-F238E27FC236}">
                <a16:creationId xmlns:a16="http://schemas.microsoft.com/office/drawing/2014/main" id="{A648298B-0960-4811-B9CF-FFD54EBCC993}"/>
              </a:ext>
            </a:extLst>
          </p:cNvPr>
          <p:cNvSpPr/>
          <p:nvPr userDrawn="1">
            <p:custDataLst>
              <p:tags r:id="rId3"/>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pic>
        <p:nvPicPr>
          <p:cNvPr id="14" name="Demi-lunes bleues">
            <a:extLst>
              <a:ext uri="{FF2B5EF4-FFF2-40B4-BE49-F238E27FC236}">
                <a16:creationId xmlns:a16="http://schemas.microsoft.com/office/drawing/2014/main" id="{86B0AF19-6BAF-A70F-C3A0-4371B3DF4E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4281" y="1518695"/>
            <a:ext cx="2588095" cy="2662992"/>
          </a:xfrm>
          <a:prstGeom prst="rect">
            <a:avLst/>
          </a:prstGeom>
        </p:spPr>
      </p:pic>
    </p:spTree>
    <p:extLst>
      <p:ext uri="{BB962C8B-B14F-4D97-AF65-F5344CB8AC3E}">
        <p14:creationId xmlns:p14="http://schemas.microsoft.com/office/powerpoint/2010/main" val="2437361776"/>
      </p:ext>
    </p:extLst>
  </p:cSld>
  <p:clrMapOvr>
    <a:masterClrMapping/>
  </p:clrMapOvr>
  <p:hf hdr="0" ftr="0" dt="0"/>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iffres à droite">
    <p:spTree>
      <p:nvGrpSpPr>
        <p:cNvPr id="1" name=""/>
        <p:cNvGrpSpPr/>
        <p:nvPr/>
      </p:nvGrpSpPr>
      <p:grpSpPr>
        <a:xfrm>
          <a:off x="0" y="0"/>
          <a:ext cx="0" cy="0"/>
          <a:chOff x="0" y="0"/>
          <a:chExt cx="0" cy="0"/>
        </a:xfrm>
      </p:grpSpPr>
      <p:sp>
        <p:nvSpPr>
          <p:cNvPr id="4" name="Subtitle"/>
          <p:cNvSpPr>
            <a:spLocks noGrp="1"/>
          </p:cNvSpPr>
          <p:nvPr>
            <p:ph type="body" sz="half" idx="2"/>
          </p:nvPr>
        </p:nvSpPr>
        <p:spPr>
          <a:xfrm>
            <a:off x="875351" y="2086201"/>
            <a:ext cx="6801600" cy="755726"/>
          </a:xfrm>
        </p:spPr>
        <p:txBody>
          <a:bodyPr>
            <a:noAutofit/>
          </a:bodyPr>
          <a:lstStyle>
            <a:lvl1pPr marL="0" indent="0">
              <a:buNone/>
              <a:defRPr sz="16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Date Placeholder 4"/>
          <p:cNvSpPr>
            <a:spLocks noGrp="1"/>
          </p:cNvSpPr>
          <p:nvPr>
            <p:ph type="dt" sz="half" idx="10"/>
          </p:nvPr>
        </p:nvSpPr>
        <p:spPr/>
        <p:txBody>
          <a:bodyPr/>
          <a:lstStyle/>
          <a:p>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8937DB96-938E-1B44-A3B6-A4E4F034D415}" type="slidenum">
              <a:rPr lang="fr-CA"/>
              <a:t>‹n°›</a:t>
            </a:fld>
            <a:endParaRPr lang="fr-CA"/>
          </a:p>
        </p:txBody>
      </p:sp>
      <p:cxnSp>
        <p:nvCxnSpPr>
          <p:cNvPr id="14" name="Connecteur droit 16">
            <a:extLst>
              <a:ext uri="{FF2B5EF4-FFF2-40B4-BE49-F238E27FC236}">
                <a16:creationId xmlns:a16="http://schemas.microsoft.com/office/drawing/2014/main" id="{18285B8B-2BFA-4A3C-A8D8-A0F931ADC024}"/>
              </a:ext>
            </a:extLst>
          </p:cNvPr>
          <p:cNvCxnSpPr>
            <a:cxnSpLocks/>
          </p:cNvCxnSpPr>
          <p:nvPr userDrawn="1"/>
        </p:nvCxnSpPr>
        <p:spPr>
          <a:xfrm>
            <a:off x="863155" y="1861941"/>
            <a:ext cx="113280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Boîte background noire">
            <a:extLst>
              <a:ext uri="{FF2B5EF4-FFF2-40B4-BE49-F238E27FC236}">
                <a16:creationId xmlns:a16="http://schemas.microsoft.com/office/drawing/2014/main" id="{AEE00267-29AF-47C6-902E-D2083674C996}"/>
              </a:ext>
            </a:extLst>
          </p:cNvPr>
          <p:cNvSpPr/>
          <p:nvPr userDrawn="1">
            <p:custDataLst>
              <p:tags r:id="rId1"/>
            </p:custDataLst>
          </p:nvPr>
        </p:nvSpPr>
        <p:spPr>
          <a:xfrm>
            <a:off x="7999429" y="1861941"/>
            <a:ext cx="4192561" cy="4996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19" name="Chiffre 1">
            <a:extLst>
              <a:ext uri="{FF2B5EF4-FFF2-40B4-BE49-F238E27FC236}">
                <a16:creationId xmlns:a16="http://schemas.microsoft.com/office/drawing/2014/main" id="{AE13A249-75E3-46A0-818E-BEBB184FF6BB}"/>
              </a:ext>
            </a:extLst>
          </p:cNvPr>
          <p:cNvSpPr>
            <a:spLocks noGrp="1"/>
          </p:cNvSpPr>
          <p:nvPr>
            <p:ph type="body" sz="quarter" idx="18" hasCustomPrompt="1"/>
          </p:nvPr>
        </p:nvSpPr>
        <p:spPr>
          <a:xfrm>
            <a:off x="8310317" y="3181347"/>
            <a:ext cx="3018083" cy="756617"/>
          </a:xfrm>
          <a:blipFill dpi="0" rotWithShape="1">
            <a:blip r:embed="rId5"/>
            <a:srcRect/>
            <a:tile tx="0" ty="0" sx="100000" sy="100000" flip="none" algn="tl"/>
          </a:blipFill>
        </p:spPr>
        <p:txBody>
          <a:bodyPr>
            <a:spAutoFit/>
          </a:bodyPr>
          <a:lstStyle>
            <a:lvl1pPr>
              <a:defRPr sz="3200">
                <a:solidFill>
                  <a:schemeClr val="bg1"/>
                </a:solidFill>
                <a:latin typeface="+mj-lt"/>
              </a:defRPr>
            </a:lvl1pPr>
            <a:lvl2pPr>
              <a:buNone/>
              <a:defRPr sz="1050">
                <a:solidFill>
                  <a:schemeClr val="bg1"/>
                </a:solidFill>
              </a:defRPr>
            </a:lvl2pPr>
            <a:lvl3pPr>
              <a:buNone/>
              <a:defRPr>
                <a:solidFill>
                  <a:schemeClr val="bg1"/>
                </a:solidFill>
              </a:defRPr>
            </a:lvl3pPr>
            <a:lvl4pPr>
              <a:defRPr>
                <a:solidFill>
                  <a:schemeClr val="bg1"/>
                </a:solidFill>
              </a:defRPr>
            </a:lvl4pPr>
            <a:lvl5pPr>
              <a:defRPr>
                <a:solidFill>
                  <a:schemeClr val="bg1"/>
                </a:solidFill>
              </a:defRPr>
            </a:lvl5pPr>
          </a:lstStyle>
          <a:p>
            <a:pPr lvl="0"/>
            <a:r>
              <a:rPr lang="fr-CA"/>
              <a:t>Chiffre</a:t>
            </a:r>
          </a:p>
          <a:p>
            <a:pPr lvl="1"/>
            <a:r>
              <a:rPr lang="fr-CA"/>
              <a:t>Description</a:t>
            </a:r>
          </a:p>
        </p:txBody>
      </p:sp>
      <p:sp>
        <p:nvSpPr>
          <p:cNvPr id="28" name="Text Left">
            <a:extLst>
              <a:ext uri="{FF2B5EF4-FFF2-40B4-BE49-F238E27FC236}">
                <a16:creationId xmlns:a16="http://schemas.microsoft.com/office/drawing/2014/main" id="{82636857-DA8D-4EE9-8468-210D52CC8A3C}"/>
              </a:ext>
            </a:extLst>
          </p:cNvPr>
          <p:cNvSpPr>
            <a:spLocks noGrp="1"/>
          </p:cNvSpPr>
          <p:nvPr>
            <p:ph type="body" sz="quarter" idx="19"/>
          </p:nvPr>
        </p:nvSpPr>
        <p:spPr>
          <a:xfrm>
            <a:off x="8310317" y="2349500"/>
            <a:ext cx="3030136" cy="492427"/>
          </a:xfrm>
        </p:spPr>
        <p:txBody>
          <a:bodyPr/>
          <a:lstStyle>
            <a:lvl1pPr>
              <a:defRPr sz="1050" cap="all" baseline="0">
                <a:solidFill>
                  <a:schemeClr val="bg1"/>
                </a:solidFill>
              </a:defRPr>
            </a:lvl1pPr>
            <a:lvl2pPr>
              <a:buNone/>
              <a:defRPr/>
            </a:lvl2pPr>
          </a:lstStyle>
          <a:p>
            <a:pPr lvl="0"/>
            <a:r>
              <a:rPr lang="fr-CA"/>
              <a:t>Cliquez pour modifier les styles du texte du masque</a:t>
            </a:r>
          </a:p>
        </p:txBody>
      </p:sp>
      <p:sp>
        <p:nvSpPr>
          <p:cNvPr id="32" name="Chiffre 2">
            <a:extLst>
              <a:ext uri="{FF2B5EF4-FFF2-40B4-BE49-F238E27FC236}">
                <a16:creationId xmlns:a16="http://schemas.microsoft.com/office/drawing/2014/main" id="{4A14158A-60E2-4B76-83CD-165FEF2204D5}"/>
              </a:ext>
            </a:extLst>
          </p:cNvPr>
          <p:cNvSpPr>
            <a:spLocks noGrp="1"/>
          </p:cNvSpPr>
          <p:nvPr>
            <p:ph type="body" sz="quarter" idx="20" hasCustomPrompt="1"/>
          </p:nvPr>
        </p:nvSpPr>
        <p:spPr>
          <a:xfrm>
            <a:off x="8310317" y="4118994"/>
            <a:ext cx="3018083" cy="756617"/>
          </a:xfrm>
          <a:blipFill dpi="0" rotWithShape="1">
            <a:blip r:embed="rId5"/>
            <a:srcRect/>
            <a:tile tx="0" ty="0" sx="100000" sy="100000" flip="none" algn="tl"/>
          </a:blipFill>
        </p:spPr>
        <p:txBody>
          <a:bodyPr>
            <a:spAutoFit/>
          </a:bodyPr>
          <a:lstStyle>
            <a:lvl1pPr>
              <a:defRPr sz="3200">
                <a:solidFill>
                  <a:schemeClr val="bg1"/>
                </a:solidFill>
                <a:latin typeface="+mj-lt"/>
              </a:defRPr>
            </a:lvl1pPr>
            <a:lvl2pPr>
              <a:buNone/>
              <a:defRPr sz="1050">
                <a:solidFill>
                  <a:schemeClr val="bg1"/>
                </a:solidFill>
              </a:defRPr>
            </a:lvl2pPr>
            <a:lvl3pPr>
              <a:buNone/>
              <a:defRPr>
                <a:solidFill>
                  <a:schemeClr val="bg1"/>
                </a:solidFill>
              </a:defRPr>
            </a:lvl3pPr>
            <a:lvl4pPr>
              <a:defRPr>
                <a:solidFill>
                  <a:schemeClr val="bg1"/>
                </a:solidFill>
              </a:defRPr>
            </a:lvl4pPr>
            <a:lvl5pPr>
              <a:defRPr>
                <a:solidFill>
                  <a:schemeClr val="bg1"/>
                </a:solidFill>
              </a:defRPr>
            </a:lvl5pPr>
          </a:lstStyle>
          <a:p>
            <a:pPr lvl="0"/>
            <a:r>
              <a:rPr lang="fr-CA"/>
              <a:t>Chiffre</a:t>
            </a:r>
          </a:p>
          <a:p>
            <a:pPr lvl="1"/>
            <a:r>
              <a:rPr lang="fr-CA"/>
              <a:t>Description</a:t>
            </a:r>
          </a:p>
        </p:txBody>
      </p:sp>
      <p:sp>
        <p:nvSpPr>
          <p:cNvPr id="33" name="Chiffre 3">
            <a:extLst>
              <a:ext uri="{FF2B5EF4-FFF2-40B4-BE49-F238E27FC236}">
                <a16:creationId xmlns:a16="http://schemas.microsoft.com/office/drawing/2014/main" id="{422AC07A-8417-42EC-8787-7D33D081550B}"/>
              </a:ext>
            </a:extLst>
          </p:cNvPr>
          <p:cNvSpPr>
            <a:spLocks noGrp="1"/>
          </p:cNvSpPr>
          <p:nvPr>
            <p:ph type="body" sz="quarter" idx="21" hasCustomPrompt="1"/>
          </p:nvPr>
        </p:nvSpPr>
        <p:spPr>
          <a:xfrm>
            <a:off x="8310317" y="5056641"/>
            <a:ext cx="3018083" cy="756617"/>
          </a:xfrm>
          <a:blipFill dpi="0" rotWithShape="1">
            <a:blip r:embed="rId5"/>
            <a:srcRect/>
            <a:tile tx="0" ty="0" sx="100000" sy="100000" flip="none" algn="tl"/>
          </a:blipFill>
        </p:spPr>
        <p:txBody>
          <a:bodyPr>
            <a:spAutoFit/>
          </a:bodyPr>
          <a:lstStyle>
            <a:lvl1pPr>
              <a:defRPr sz="3200">
                <a:solidFill>
                  <a:schemeClr val="bg1"/>
                </a:solidFill>
                <a:latin typeface="+mj-lt"/>
              </a:defRPr>
            </a:lvl1pPr>
            <a:lvl2pPr>
              <a:buNone/>
              <a:defRPr sz="1050">
                <a:solidFill>
                  <a:schemeClr val="bg1"/>
                </a:solidFill>
              </a:defRPr>
            </a:lvl2pPr>
            <a:lvl3pPr>
              <a:buNone/>
              <a:defRPr>
                <a:solidFill>
                  <a:schemeClr val="bg1"/>
                </a:solidFill>
              </a:defRPr>
            </a:lvl3pPr>
            <a:lvl4pPr>
              <a:defRPr>
                <a:solidFill>
                  <a:schemeClr val="bg1"/>
                </a:solidFill>
              </a:defRPr>
            </a:lvl4pPr>
            <a:lvl5pPr>
              <a:defRPr>
                <a:solidFill>
                  <a:schemeClr val="bg1"/>
                </a:solidFill>
              </a:defRPr>
            </a:lvl5pPr>
          </a:lstStyle>
          <a:p>
            <a:pPr lvl="0"/>
            <a:r>
              <a:rPr lang="fr-CA"/>
              <a:t>Chiffre</a:t>
            </a:r>
          </a:p>
          <a:p>
            <a:pPr lvl="1"/>
            <a:r>
              <a:rPr lang="fr-CA"/>
              <a:t>Description</a:t>
            </a:r>
          </a:p>
        </p:txBody>
      </p:sp>
      <p:sp>
        <p:nvSpPr>
          <p:cNvPr id="10" name="Content">
            <a:extLst>
              <a:ext uri="{FF2B5EF4-FFF2-40B4-BE49-F238E27FC236}">
                <a16:creationId xmlns:a16="http://schemas.microsoft.com/office/drawing/2014/main" id="{54A4CF1D-1139-46CC-97C4-708D5DA21986}"/>
              </a:ext>
            </a:extLst>
          </p:cNvPr>
          <p:cNvSpPr>
            <a:spLocks noGrp="1"/>
          </p:cNvSpPr>
          <p:nvPr>
            <p:ph sz="quarter" idx="22"/>
          </p:nvPr>
        </p:nvSpPr>
        <p:spPr>
          <a:xfrm>
            <a:off x="875352" y="2999237"/>
            <a:ext cx="6801600" cy="3612702"/>
          </a:xfrm>
        </p:spPr>
        <p:txBody>
          <a:bodyPr/>
          <a:lstStyle>
            <a:lvl5pPr>
              <a:defRPr/>
            </a:lvl5pPr>
            <a:lvl7pPr>
              <a:defRPr/>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7" name="Title">
            <a:extLst>
              <a:ext uri="{FF2B5EF4-FFF2-40B4-BE49-F238E27FC236}">
                <a16:creationId xmlns:a16="http://schemas.microsoft.com/office/drawing/2014/main" id="{249FD7C6-42F6-45B9-9A63-7522CFBFD5F3}"/>
              </a:ext>
            </a:extLst>
          </p:cNvPr>
          <p:cNvSpPr>
            <a:spLocks noGrp="1"/>
          </p:cNvSpPr>
          <p:nvPr>
            <p:ph type="title"/>
          </p:nvPr>
        </p:nvSpPr>
        <p:spPr>
          <a:xfrm>
            <a:off x="881448" y="455610"/>
            <a:ext cx="10444837" cy="900000"/>
          </a:xfrm>
        </p:spPr>
        <p:txBody>
          <a:bodyPr/>
          <a:lstStyle/>
          <a:p>
            <a:r>
              <a:rPr lang="fr-CA"/>
              <a:t>Modifier le style du titre</a:t>
            </a:r>
          </a:p>
        </p:txBody>
      </p:sp>
      <p:sp>
        <p:nvSpPr>
          <p:cNvPr id="16" name="Content placeholder" hidden="1">
            <a:extLst>
              <a:ext uri="{FF2B5EF4-FFF2-40B4-BE49-F238E27FC236}">
                <a16:creationId xmlns:a16="http://schemas.microsoft.com/office/drawing/2014/main" id="{DF94E4D9-E8B6-48D8-8A99-3EDADA9BE648}"/>
              </a:ext>
            </a:extLst>
          </p:cNvPr>
          <p:cNvSpPr/>
          <p:nvPr userDrawn="1">
            <p:custDataLst>
              <p:tags r:id="rId2"/>
            </p:custDataLst>
          </p:nvPr>
        </p:nvSpPr>
        <p:spPr>
          <a:xfrm>
            <a:off x="851547" y="2086202"/>
            <a:ext cx="10487872" cy="4525737"/>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21" name="Pastille CDPQ noire placeholder" hidden="1">
            <a:extLst>
              <a:ext uri="{FF2B5EF4-FFF2-40B4-BE49-F238E27FC236}">
                <a16:creationId xmlns:a16="http://schemas.microsoft.com/office/drawing/2014/main" id="{07F7746D-364E-4948-9EDE-A6E8AB3E1D51}"/>
              </a:ext>
            </a:extLst>
          </p:cNvPr>
          <p:cNvSpPr/>
          <p:nvPr userDrawn="1">
            <p:custDataLst>
              <p:tags r:id="rId3"/>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7680551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vertissem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100000"/>
              </a:lnSpc>
              <a:spcBef>
                <a:spcPts val="2400"/>
              </a:spcBef>
              <a:spcAft>
                <a:spcPts val="0"/>
              </a:spcAft>
            </a:pPr>
            <a:r>
              <a:rPr lang="fr-CA" sz="6000">
                <a:solidFill>
                  <a:schemeClr val="tx1"/>
                </a:solidFill>
                <a:latin typeface="+mj-lt"/>
              </a:rPr>
              <a:t>N’utilisez aucune </a:t>
            </a:r>
            <a:br>
              <a:rPr lang="fr-CA" sz="6000">
                <a:solidFill>
                  <a:schemeClr val="tx1"/>
                </a:solidFill>
                <a:latin typeface="+mj-lt"/>
              </a:rPr>
            </a:br>
            <a:r>
              <a:rPr lang="fr-CA" sz="6000">
                <a:solidFill>
                  <a:schemeClr val="tx1"/>
                </a:solidFill>
                <a:latin typeface="+mj-lt"/>
              </a:rPr>
              <a:t>des dispositions qui pourraient apparaître après celle-ci</a:t>
            </a:r>
          </a:p>
          <a:p>
            <a:pPr indent="0" algn="ctr">
              <a:lnSpc>
                <a:spcPct val="100000"/>
              </a:lnSpc>
              <a:spcBef>
                <a:spcPts val="2400"/>
              </a:spcBef>
              <a:spcAft>
                <a:spcPts val="0"/>
              </a:spcAft>
            </a:pPr>
            <a:r>
              <a:rPr lang="fr-CA" sz="4400">
                <a:solidFill>
                  <a:schemeClr val="tx1"/>
                </a:solidFill>
                <a:latin typeface="+mj-lt"/>
              </a:rPr>
              <a:t>Do not use any of the layouts </a:t>
            </a:r>
            <a:br>
              <a:rPr lang="fr-CA" sz="4400">
                <a:solidFill>
                  <a:schemeClr val="tx1"/>
                </a:solidFill>
                <a:latin typeface="+mj-lt"/>
              </a:rPr>
            </a:br>
            <a:r>
              <a:rPr lang="fr-CA" sz="4400">
                <a:solidFill>
                  <a:schemeClr val="tx1"/>
                </a:solidFill>
                <a:latin typeface="+mj-lt"/>
              </a:rPr>
              <a:t>that may appear after this one</a:t>
            </a:r>
          </a:p>
        </p:txBody>
      </p:sp>
    </p:spTree>
    <p:extLst>
      <p:ext uri="{BB962C8B-B14F-4D97-AF65-F5344CB8AC3E}">
        <p14:creationId xmlns:p14="http://schemas.microsoft.com/office/powerpoint/2010/main" val="40051505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ontenu droit émeraude">
    <p:spTree>
      <p:nvGrpSpPr>
        <p:cNvPr id="1" name=""/>
        <p:cNvGrpSpPr/>
        <p:nvPr/>
      </p:nvGrpSpPr>
      <p:grpSpPr>
        <a:xfrm>
          <a:off x="0" y="0"/>
          <a:ext cx="0" cy="0"/>
          <a:chOff x="0" y="0"/>
          <a:chExt cx="0" cy="0"/>
        </a:xfrm>
      </p:grpSpPr>
      <p:sp>
        <p:nvSpPr>
          <p:cNvPr id="11" name="Boîte background verte">
            <a:extLst>
              <a:ext uri="{FF2B5EF4-FFF2-40B4-BE49-F238E27FC236}">
                <a16:creationId xmlns:a16="http://schemas.microsoft.com/office/drawing/2014/main" id="{D4991B6C-CE40-417B-A554-A2BA14CBCA8B}"/>
              </a:ext>
            </a:extLst>
          </p:cNvPr>
          <p:cNvSpPr/>
          <p:nvPr userDrawn="1">
            <p:custDataLst>
              <p:tags r:id="rId1"/>
            </p:custDataLst>
          </p:nvPr>
        </p:nvSpPr>
        <p:spPr>
          <a:xfrm>
            <a:off x="6096001" y="444500"/>
            <a:ext cx="6095991" cy="641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a:p>
        </p:txBody>
      </p:sp>
      <p:sp>
        <p:nvSpPr>
          <p:cNvPr id="5" name="Date Placeholder 4"/>
          <p:cNvSpPr>
            <a:spLocks noGrp="1"/>
          </p:cNvSpPr>
          <p:nvPr>
            <p:ph type="dt" sz="half" idx="10"/>
          </p:nvPr>
        </p:nvSpPr>
        <p:spPr/>
        <p:txBody>
          <a:bodyPr/>
          <a:lstStyle/>
          <a:p>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8937DB96-938E-1B44-A3B6-A4E4F034D415}" type="slidenum">
              <a:rPr lang="fr-CA"/>
              <a:t>‹n°›</a:t>
            </a:fld>
            <a:endParaRPr lang="fr-CA"/>
          </a:p>
        </p:txBody>
      </p:sp>
      <p:sp>
        <p:nvSpPr>
          <p:cNvPr id="15" name="Subtitle">
            <a:extLst>
              <a:ext uri="{FF2B5EF4-FFF2-40B4-BE49-F238E27FC236}">
                <a16:creationId xmlns:a16="http://schemas.microsoft.com/office/drawing/2014/main" id="{4C34151D-63D7-4ED5-B995-30732DAA1B2B}"/>
              </a:ext>
            </a:extLst>
          </p:cNvPr>
          <p:cNvSpPr>
            <a:spLocks noGrp="1"/>
          </p:cNvSpPr>
          <p:nvPr>
            <p:ph type="body" sz="half" idx="2"/>
          </p:nvPr>
        </p:nvSpPr>
        <p:spPr>
          <a:xfrm>
            <a:off x="7060653" y="886249"/>
            <a:ext cx="4276465" cy="422405"/>
          </a:xfrm>
        </p:spPr>
        <p:txBody>
          <a:bodyPr wrap="square" anchor="ctr" anchorCtr="0">
            <a:noAutofit/>
          </a:bodyPr>
          <a:lstStyle>
            <a:lvl1pPr marL="0" indent="0">
              <a:lnSpc>
                <a:spcPct val="100000"/>
              </a:lnSpc>
              <a:buNone/>
              <a:defRPr sz="1600" b="1">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16" name="Content">
            <a:extLst>
              <a:ext uri="{FF2B5EF4-FFF2-40B4-BE49-F238E27FC236}">
                <a16:creationId xmlns:a16="http://schemas.microsoft.com/office/drawing/2014/main" id="{1ACCD65E-15B6-4D37-9BD9-1E93FEE8C9E9}"/>
              </a:ext>
            </a:extLst>
          </p:cNvPr>
          <p:cNvSpPr>
            <a:spLocks noGrp="1"/>
          </p:cNvSpPr>
          <p:nvPr>
            <p:ph idx="1"/>
          </p:nvPr>
        </p:nvSpPr>
        <p:spPr>
          <a:xfrm>
            <a:off x="7060928" y="1557338"/>
            <a:ext cx="4278491" cy="5054601"/>
          </a:xfrm>
        </p:spPr>
        <p:txBody>
          <a:bodyPr>
            <a:noAutofit/>
          </a:bodyPr>
          <a:lstStyle>
            <a:lvl1pPr>
              <a:defRPr sz="1600">
                <a:solidFill>
                  <a:schemeClr val="bg1"/>
                </a:solidFill>
              </a:defRPr>
            </a:lvl1pPr>
            <a:lvl2pPr marL="215900" indent="-215900">
              <a:defRPr lang="fr-CA" sz="1400" kern="1200" dirty="0">
                <a:solidFill>
                  <a:schemeClr val="bg1"/>
                </a:solidFill>
                <a:latin typeface="+mn-lt"/>
                <a:ea typeface="+mn-ea"/>
                <a:cs typeface="+mn-cs"/>
              </a:defRPr>
            </a:lvl2pPr>
            <a:lvl3pPr>
              <a:defRPr sz="1200">
                <a:solidFill>
                  <a:schemeClr val="bg1"/>
                </a:solidFill>
              </a:defRPr>
            </a:lvl3pPr>
            <a:lvl4pPr>
              <a:defRPr sz="1100">
                <a:solidFill>
                  <a:schemeClr val="bg1"/>
                </a:solidFill>
              </a:defRPr>
            </a:lvl4pPr>
            <a:lvl5pPr>
              <a:defRPr sz="1100">
                <a:solidFill>
                  <a:schemeClr val="bg1"/>
                </a:solidFill>
              </a:defRPr>
            </a:lvl5pPr>
            <a:lvl6pPr>
              <a:defRPr sz="1600">
                <a:solidFill>
                  <a:schemeClr val="bg1"/>
                </a:solidFill>
              </a:defRPr>
            </a:lvl6pPr>
            <a:lvl7pPr>
              <a:defRPr sz="1400">
                <a:solidFill>
                  <a:schemeClr val="bg1"/>
                </a:solidFill>
              </a:defRPr>
            </a:lvl7pPr>
            <a:lvl8pPr>
              <a:defRPr sz="2000"/>
            </a:lvl8pPr>
            <a:lvl9pPr>
              <a:defRPr sz="2000"/>
            </a:lvl9pPr>
          </a:lstStyle>
          <a:p>
            <a:pPr lvl="0"/>
            <a:r>
              <a:rPr lang="fr-CA"/>
              <a:t>Cliquez pour modifier les styles du texte du masque</a:t>
            </a:r>
          </a:p>
          <a:p>
            <a:pPr marL="215900" lvl="1" indent="-215900" algn="l" defTabSz="914400" rtl="0" eaLnBrk="1" latinLnBrk="0" hangingPunct="1">
              <a:lnSpc>
                <a:spcPct val="100000"/>
              </a:lnSpc>
              <a:spcBef>
                <a:spcPts val="800"/>
              </a:spcBef>
              <a:buFont typeface="Arial" panose="020B0604020202020204" pitchFamily="34" charset="0"/>
              <a:buChar char="•"/>
            </a:pPr>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17" name="Title">
            <a:extLst>
              <a:ext uri="{FF2B5EF4-FFF2-40B4-BE49-F238E27FC236}">
                <a16:creationId xmlns:a16="http://schemas.microsoft.com/office/drawing/2014/main" id="{60FC0A5F-AC31-442D-A776-AA638CD5A85F}"/>
              </a:ext>
            </a:extLst>
          </p:cNvPr>
          <p:cNvSpPr>
            <a:spLocks noGrp="1"/>
          </p:cNvSpPr>
          <p:nvPr>
            <p:ph type="title"/>
            <p:custDataLst>
              <p:tags r:id="rId2"/>
            </p:custDataLst>
          </p:nvPr>
        </p:nvSpPr>
        <p:spPr>
          <a:xfrm>
            <a:off x="878398" y="1303040"/>
            <a:ext cx="4291793" cy="2966400"/>
          </a:xfrm>
        </p:spPr>
        <p:txBody>
          <a:bodyPr vert="horz" anchor="t" anchorCtr="0">
            <a:normAutofit/>
          </a:bodyPr>
          <a:lstStyle>
            <a:lvl1pPr>
              <a:defRPr sz="2800"/>
            </a:lvl1pPr>
          </a:lstStyle>
          <a:p>
            <a:r>
              <a:rPr lang="fr-CA"/>
              <a:t>Modifiez le style du titre</a:t>
            </a:r>
          </a:p>
        </p:txBody>
      </p:sp>
      <p:sp>
        <p:nvSpPr>
          <p:cNvPr id="12" name="Content placeholder" hidden="1">
            <a:extLst>
              <a:ext uri="{FF2B5EF4-FFF2-40B4-BE49-F238E27FC236}">
                <a16:creationId xmlns:a16="http://schemas.microsoft.com/office/drawing/2014/main" id="{A1CB317C-2E7F-4439-8052-E0F8D7E4929E}"/>
              </a:ext>
            </a:extLst>
          </p:cNvPr>
          <p:cNvSpPr/>
          <p:nvPr userDrawn="1">
            <p:custDataLst>
              <p:tags r:id="rId3"/>
            </p:custDataLst>
          </p:nvPr>
        </p:nvSpPr>
        <p:spPr>
          <a:xfrm>
            <a:off x="7255279" y="886248"/>
            <a:ext cx="4058325" cy="5721652"/>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600">
              <a:solidFill>
                <a:schemeClr val="tx1"/>
              </a:solidFill>
            </a:endParaRPr>
          </a:p>
        </p:txBody>
      </p:sp>
      <p:sp>
        <p:nvSpPr>
          <p:cNvPr id="13" name="Pastille CDPQ noire placeholder" hidden="1">
            <a:extLst>
              <a:ext uri="{FF2B5EF4-FFF2-40B4-BE49-F238E27FC236}">
                <a16:creationId xmlns:a16="http://schemas.microsoft.com/office/drawing/2014/main" id="{F0553586-EEDA-4AB8-ACD1-7B1AEEAF8BAD}"/>
              </a:ext>
            </a:extLst>
          </p:cNvPr>
          <p:cNvSpPr/>
          <p:nvPr userDrawn="1">
            <p:custDataLst>
              <p:tags r:id="rId4"/>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381011788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présentateur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79C03-52F9-4010-99A8-507B7E29516D}"/>
              </a:ext>
            </a:extLst>
          </p:cNvPr>
          <p:cNvSpPr>
            <a:spLocks noGrp="1"/>
          </p:cNvSpPr>
          <p:nvPr>
            <p:ph type="title"/>
          </p:nvPr>
        </p:nvSpPr>
        <p:spPr/>
        <p:txBody>
          <a:bodyPr vert="horz"/>
          <a:lstStyle/>
          <a:p>
            <a:r>
              <a:rPr lang="fr-CA"/>
              <a:t>Modifier le style du titre</a:t>
            </a:r>
          </a:p>
        </p:txBody>
      </p:sp>
      <p:sp>
        <p:nvSpPr>
          <p:cNvPr id="3" name="Espace réservé de la date 2">
            <a:extLst>
              <a:ext uri="{FF2B5EF4-FFF2-40B4-BE49-F238E27FC236}">
                <a16:creationId xmlns:a16="http://schemas.microsoft.com/office/drawing/2014/main" id="{33C0839B-A118-4855-A45D-EA577C9D635A}"/>
              </a:ext>
            </a:extLst>
          </p:cNvPr>
          <p:cNvSpPr>
            <a:spLocks noGrp="1"/>
          </p:cNvSpPr>
          <p:nvPr>
            <p:ph type="dt" sz="half" idx="10"/>
          </p:nvPr>
        </p:nvSpPr>
        <p:spPr/>
        <p:txBody>
          <a:bodyPr/>
          <a:lstStyle/>
          <a:p>
            <a:endParaRPr lang="fr-CA"/>
          </a:p>
        </p:txBody>
      </p:sp>
      <p:sp>
        <p:nvSpPr>
          <p:cNvPr id="4" name="Espace réservé du pied de page 3">
            <a:extLst>
              <a:ext uri="{FF2B5EF4-FFF2-40B4-BE49-F238E27FC236}">
                <a16:creationId xmlns:a16="http://schemas.microsoft.com/office/drawing/2014/main" id="{6CB2D9DA-47BD-4D68-A149-225A84BCC938}"/>
              </a:ext>
            </a:extLst>
          </p:cNvPr>
          <p:cNvSpPr>
            <a:spLocks noGrp="1"/>
          </p:cNvSpPr>
          <p:nvPr>
            <p:ph type="ftr" sz="quarter" idx="11"/>
          </p:nvPr>
        </p:nvSpPr>
        <p:spPr/>
        <p:txBody>
          <a:bodyPr/>
          <a:lstStyle/>
          <a:p>
            <a:endParaRPr lang="fr-CA" cap="all"/>
          </a:p>
        </p:txBody>
      </p:sp>
      <p:sp>
        <p:nvSpPr>
          <p:cNvPr id="5" name="Espace réservé du numéro de diapositive 4">
            <a:extLst>
              <a:ext uri="{FF2B5EF4-FFF2-40B4-BE49-F238E27FC236}">
                <a16:creationId xmlns:a16="http://schemas.microsoft.com/office/drawing/2014/main" id="{C76F7916-C8EE-4B0B-AF3C-38C25DE08ADE}"/>
              </a:ext>
            </a:extLst>
          </p:cNvPr>
          <p:cNvSpPr>
            <a:spLocks noGrp="1"/>
          </p:cNvSpPr>
          <p:nvPr>
            <p:ph type="sldNum" sz="quarter" idx="12"/>
          </p:nvPr>
        </p:nvSpPr>
        <p:spPr/>
        <p:txBody>
          <a:bodyPr/>
          <a:lstStyle/>
          <a:p>
            <a:fld id="{8937DB96-938E-1B44-A3B6-A4E4F034D415}" type="slidenum">
              <a:rPr lang="fr-CA"/>
              <a:pPr/>
              <a:t>‹n°›</a:t>
            </a:fld>
            <a:endParaRPr lang="fr-CA"/>
          </a:p>
        </p:txBody>
      </p:sp>
      <p:sp>
        <p:nvSpPr>
          <p:cNvPr id="13" name="Photo 1 Left">
            <a:extLst>
              <a:ext uri="{FF2B5EF4-FFF2-40B4-BE49-F238E27FC236}">
                <a16:creationId xmlns:a16="http://schemas.microsoft.com/office/drawing/2014/main" id="{F9210FC7-689D-4EC3-9C87-F41570D44675}"/>
              </a:ext>
            </a:extLst>
          </p:cNvPr>
          <p:cNvSpPr>
            <a:spLocks noGrp="1"/>
          </p:cNvSpPr>
          <p:nvPr>
            <p:ph type="pic" sz="quarter" idx="14"/>
          </p:nvPr>
        </p:nvSpPr>
        <p:spPr>
          <a:xfrm>
            <a:off x="863600" y="1625918"/>
            <a:ext cx="1368000" cy="1368900"/>
          </a:xfrm>
          <a:prstGeom prst="ellipse">
            <a:avLst/>
          </a:prstGeom>
          <a:solidFill>
            <a:schemeClr val="bg2"/>
          </a:solidFill>
        </p:spPr>
        <p:txBody>
          <a:bodyPr/>
          <a:lstStyle>
            <a:lvl1pPr algn="ctr">
              <a:defRPr sz="1200"/>
            </a:lvl1pPr>
          </a:lstStyle>
          <a:p>
            <a:r>
              <a:rPr lang="fr-CA"/>
              <a:t>Cliquez sur l'icône pour ajouter une image</a:t>
            </a:r>
          </a:p>
        </p:txBody>
      </p:sp>
      <p:cxnSp>
        <p:nvCxnSpPr>
          <p:cNvPr id="18" name="Connecteur droit 17">
            <a:extLst>
              <a:ext uri="{FF2B5EF4-FFF2-40B4-BE49-F238E27FC236}">
                <a16:creationId xmlns:a16="http://schemas.microsoft.com/office/drawing/2014/main" id="{FCCACF9D-4B09-42E9-8731-E7A7506FF1CA}"/>
              </a:ext>
            </a:extLst>
          </p:cNvPr>
          <p:cNvCxnSpPr>
            <a:cxnSpLocks/>
          </p:cNvCxnSpPr>
          <p:nvPr userDrawn="1"/>
        </p:nvCxnSpPr>
        <p:spPr>
          <a:xfrm>
            <a:off x="6092045" y="1559638"/>
            <a:ext cx="0" cy="505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Photo 1 Right">
            <a:extLst>
              <a:ext uri="{FF2B5EF4-FFF2-40B4-BE49-F238E27FC236}">
                <a16:creationId xmlns:a16="http://schemas.microsoft.com/office/drawing/2014/main" id="{7AE3A244-0219-4C35-841F-0E5E03F0F50E}"/>
              </a:ext>
            </a:extLst>
          </p:cNvPr>
          <p:cNvSpPr>
            <a:spLocks noGrp="1"/>
          </p:cNvSpPr>
          <p:nvPr>
            <p:ph type="pic" sz="quarter" idx="18"/>
          </p:nvPr>
        </p:nvSpPr>
        <p:spPr>
          <a:xfrm>
            <a:off x="6396601" y="1625918"/>
            <a:ext cx="1368000" cy="1368000"/>
          </a:xfrm>
          <a:prstGeom prst="ellipse">
            <a:avLst/>
          </a:prstGeom>
          <a:solidFill>
            <a:schemeClr val="bg2"/>
          </a:solidFill>
        </p:spPr>
        <p:txBody>
          <a:bodyPr/>
          <a:lstStyle>
            <a:lvl1pPr algn="ctr">
              <a:defRPr sz="1200"/>
            </a:lvl1pPr>
          </a:lstStyle>
          <a:p>
            <a:r>
              <a:rPr lang="fr-CA"/>
              <a:t>Cliquez sur l'icône pour ajouter une image</a:t>
            </a:r>
          </a:p>
        </p:txBody>
      </p:sp>
      <p:sp>
        <p:nvSpPr>
          <p:cNvPr id="25" name="Information 1 Left">
            <a:extLst>
              <a:ext uri="{FF2B5EF4-FFF2-40B4-BE49-F238E27FC236}">
                <a16:creationId xmlns:a16="http://schemas.microsoft.com/office/drawing/2014/main" id="{337E9A65-BE75-496A-A421-AC7633A79E23}"/>
              </a:ext>
            </a:extLst>
          </p:cNvPr>
          <p:cNvSpPr>
            <a:spLocks noGrp="1"/>
          </p:cNvSpPr>
          <p:nvPr>
            <p:ph type="body" sz="quarter" idx="24" hasCustomPrompt="1"/>
          </p:nvPr>
        </p:nvSpPr>
        <p:spPr>
          <a:xfrm>
            <a:off x="2533411" y="1625919"/>
            <a:ext cx="3254082" cy="1505902"/>
          </a:xfrm>
        </p:spPr>
        <p:txBody>
          <a:bodyPr tIns="72000" anchor="t"/>
          <a:lstStyle>
            <a:lvl1pPr marL="0" indent="0">
              <a:lnSpc>
                <a:spcPct val="100000"/>
              </a:lnSpc>
              <a:spcBef>
                <a:spcPts val="300"/>
              </a:spcBef>
              <a:spcAft>
                <a:spcPts val="600"/>
              </a:spcAft>
              <a:buNone/>
              <a:defRPr sz="1400" b="1" spc="50" baseline="0">
                <a:latin typeface="+mn-lt"/>
              </a:defRPr>
            </a:lvl1pPr>
            <a:lvl2pPr marL="0" indent="0">
              <a:lnSpc>
                <a:spcPct val="100000"/>
              </a:lnSpc>
              <a:spcBef>
                <a:spcPts val="300"/>
              </a:spcBef>
              <a:spcAft>
                <a:spcPts val="300"/>
              </a:spcAft>
              <a:buNone/>
              <a:defRPr sz="1050" cap="none" spc="50" baseline="0"/>
            </a:lvl2pPr>
            <a:lvl3pPr marL="0" indent="0">
              <a:lnSpc>
                <a:spcPct val="100000"/>
              </a:lnSpc>
              <a:spcBef>
                <a:spcPts val="300"/>
              </a:spcBef>
              <a:spcAft>
                <a:spcPts val="300"/>
              </a:spcAft>
              <a:buNone/>
              <a:defRPr sz="1050" spc="50" baseline="0"/>
            </a:lvl3pPr>
          </a:lstStyle>
          <a:p>
            <a:pPr lvl="0"/>
            <a:r>
              <a:rPr lang="fr-CA"/>
              <a:t>Nom</a:t>
            </a:r>
          </a:p>
          <a:p>
            <a:pPr lvl="1"/>
            <a:r>
              <a:rPr lang="fr-CA"/>
              <a:t>Titre professionnel</a:t>
            </a:r>
          </a:p>
          <a:p>
            <a:pPr lvl="2"/>
            <a:r>
              <a:rPr lang="fr-CA"/>
              <a:t>Coordonnées</a:t>
            </a:r>
          </a:p>
        </p:txBody>
      </p:sp>
      <p:sp>
        <p:nvSpPr>
          <p:cNvPr id="26" name="Information 1 Right">
            <a:extLst>
              <a:ext uri="{FF2B5EF4-FFF2-40B4-BE49-F238E27FC236}">
                <a16:creationId xmlns:a16="http://schemas.microsoft.com/office/drawing/2014/main" id="{6B4FF119-B6D9-4CD3-BD44-C12088C3A0E3}"/>
              </a:ext>
            </a:extLst>
          </p:cNvPr>
          <p:cNvSpPr>
            <a:spLocks noGrp="1"/>
          </p:cNvSpPr>
          <p:nvPr>
            <p:ph type="body" sz="quarter" idx="25" hasCustomPrompt="1"/>
          </p:nvPr>
        </p:nvSpPr>
        <p:spPr>
          <a:xfrm>
            <a:off x="8069157" y="1625919"/>
            <a:ext cx="3254082" cy="1505902"/>
          </a:xfrm>
        </p:spPr>
        <p:txBody>
          <a:bodyPr tIns="72000" anchor="t"/>
          <a:lstStyle>
            <a:lvl1pPr marL="0" indent="0">
              <a:lnSpc>
                <a:spcPct val="100000"/>
              </a:lnSpc>
              <a:spcBef>
                <a:spcPts val="300"/>
              </a:spcBef>
              <a:spcAft>
                <a:spcPts val="600"/>
              </a:spcAft>
              <a:buNone/>
              <a:defRPr sz="1400" b="1" spc="50" baseline="0">
                <a:latin typeface="+mn-lt"/>
              </a:defRPr>
            </a:lvl1pPr>
            <a:lvl2pPr marL="0" indent="0">
              <a:lnSpc>
                <a:spcPct val="100000"/>
              </a:lnSpc>
              <a:spcBef>
                <a:spcPts val="300"/>
              </a:spcBef>
              <a:spcAft>
                <a:spcPts val="300"/>
              </a:spcAft>
              <a:buNone/>
              <a:defRPr sz="1050" cap="none" spc="50" baseline="0"/>
            </a:lvl2pPr>
            <a:lvl3pPr marL="0" indent="0">
              <a:lnSpc>
                <a:spcPct val="100000"/>
              </a:lnSpc>
              <a:spcBef>
                <a:spcPts val="300"/>
              </a:spcBef>
              <a:spcAft>
                <a:spcPts val="300"/>
              </a:spcAft>
              <a:buNone/>
              <a:defRPr sz="1050" spc="50" baseline="0"/>
            </a:lvl3pPr>
          </a:lstStyle>
          <a:p>
            <a:pPr lvl="0"/>
            <a:r>
              <a:rPr lang="fr-CA"/>
              <a:t>Nom</a:t>
            </a:r>
          </a:p>
          <a:p>
            <a:pPr lvl="1"/>
            <a:r>
              <a:rPr lang="fr-CA"/>
              <a:t>Titre professionnel</a:t>
            </a:r>
          </a:p>
          <a:p>
            <a:pPr lvl="2"/>
            <a:r>
              <a:rPr lang="fr-CA"/>
              <a:t>Coordonnées</a:t>
            </a:r>
          </a:p>
        </p:txBody>
      </p:sp>
      <p:sp>
        <p:nvSpPr>
          <p:cNvPr id="27" name="Content 1 Left">
            <a:extLst>
              <a:ext uri="{FF2B5EF4-FFF2-40B4-BE49-F238E27FC236}">
                <a16:creationId xmlns:a16="http://schemas.microsoft.com/office/drawing/2014/main" id="{54F88B1D-E426-4195-A1AD-6DA48B5C0A36}"/>
              </a:ext>
            </a:extLst>
          </p:cNvPr>
          <p:cNvSpPr>
            <a:spLocks noGrp="1"/>
          </p:cNvSpPr>
          <p:nvPr>
            <p:ph sz="half" idx="1"/>
          </p:nvPr>
        </p:nvSpPr>
        <p:spPr>
          <a:xfrm>
            <a:off x="878400" y="3429000"/>
            <a:ext cx="4909091" cy="3182074"/>
          </a:xfrm>
          <a:ln>
            <a:noFill/>
          </a:ln>
        </p:spPr>
        <p:txBody>
          <a:bodyPr lIns="0" tIns="108000" rIns="72000">
            <a:noAutofit/>
          </a:bodyPr>
          <a:lstStyle>
            <a:lvl1pPr>
              <a:spcBef>
                <a:spcPts val="1200"/>
              </a:spcBef>
              <a:defRPr sz="1200"/>
            </a:lvl1pPr>
            <a:lvl2pPr marL="215900" indent="-215900">
              <a:defRPr lang="fr-CA" sz="1100" kern="1200" dirty="0">
                <a:solidFill>
                  <a:schemeClr val="tx1"/>
                </a:solidFill>
                <a:latin typeface="+mn-lt"/>
                <a:ea typeface="+mn-ea"/>
                <a:cs typeface="+mn-cs"/>
              </a:defRPr>
            </a:lvl2pPr>
            <a:lvl3pPr>
              <a:defRPr sz="1050"/>
            </a:lvl3pPr>
            <a:lvl4pPr>
              <a:defRPr sz="1000"/>
            </a:lvl4pPr>
            <a:lvl5pPr>
              <a:defRPr sz="1000"/>
            </a:lvl5pPr>
            <a:lvl6pPr>
              <a:defRPr sz="1200"/>
            </a:lvl6pPr>
            <a:lvl7pPr>
              <a:defRPr sz="1100"/>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29" name="Content 1 Right">
            <a:extLst>
              <a:ext uri="{FF2B5EF4-FFF2-40B4-BE49-F238E27FC236}">
                <a16:creationId xmlns:a16="http://schemas.microsoft.com/office/drawing/2014/main" id="{FF826302-9898-4CDD-9501-C3E5B044C06A}"/>
              </a:ext>
            </a:extLst>
          </p:cNvPr>
          <p:cNvSpPr>
            <a:spLocks noGrp="1"/>
          </p:cNvSpPr>
          <p:nvPr>
            <p:ph sz="half" idx="27"/>
          </p:nvPr>
        </p:nvSpPr>
        <p:spPr>
          <a:xfrm>
            <a:off x="6414147" y="3429000"/>
            <a:ext cx="4909091" cy="3182074"/>
          </a:xfrm>
          <a:ln>
            <a:noFill/>
          </a:ln>
        </p:spPr>
        <p:txBody>
          <a:bodyPr lIns="0" tIns="108000" rIns="72000">
            <a:noAutofit/>
          </a:bodyPr>
          <a:lstStyle>
            <a:lvl1pPr>
              <a:spcBef>
                <a:spcPts val="1200"/>
              </a:spcBef>
              <a:defRPr sz="1200"/>
            </a:lvl1pPr>
            <a:lvl2pPr marL="215900" indent="-215900">
              <a:defRPr lang="fr-CA" sz="1100" kern="1200" dirty="0">
                <a:solidFill>
                  <a:schemeClr val="tx1"/>
                </a:solidFill>
                <a:latin typeface="+mn-lt"/>
                <a:ea typeface="+mn-ea"/>
                <a:cs typeface="+mn-cs"/>
              </a:defRPr>
            </a:lvl2pPr>
            <a:lvl3pPr>
              <a:defRPr sz="1050"/>
            </a:lvl3pPr>
            <a:lvl4pPr>
              <a:defRPr sz="1000"/>
            </a:lvl4pPr>
            <a:lvl5pPr>
              <a:defRPr sz="1000"/>
            </a:lvl5pPr>
            <a:lvl6pPr>
              <a:defRPr sz="1200"/>
            </a:lvl6pPr>
            <a:lvl7pPr>
              <a:defRPr sz="1100"/>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4" name="Pastille CDPQ noire placeholder" hidden="1">
            <a:extLst>
              <a:ext uri="{FF2B5EF4-FFF2-40B4-BE49-F238E27FC236}">
                <a16:creationId xmlns:a16="http://schemas.microsoft.com/office/drawing/2014/main" id="{93754DEE-6A11-4C95-99E6-027D563D2C0B}"/>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298025081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présentateurs">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fr-CA"/>
              <a:t>Modifier le style du titre</a:t>
            </a:r>
          </a:p>
        </p:txBody>
      </p:sp>
      <p:sp>
        <p:nvSpPr>
          <p:cNvPr id="17" name="Date Placeholder 2">
            <a:extLst>
              <a:ext uri="{FF2B5EF4-FFF2-40B4-BE49-F238E27FC236}">
                <a16:creationId xmlns:a16="http://schemas.microsoft.com/office/drawing/2014/main" id="{08527F39-5BF4-407A-9021-66B851408583}"/>
              </a:ext>
            </a:extLst>
          </p:cNvPr>
          <p:cNvSpPr>
            <a:spLocks noGrp="1"/>
          </p:cNvSpPr>
          <p:nvPr>
            <p:ph type="dt" sz="half" idx="10"/>
          </p:nvPr>
        </p:nvSpPr>
        <p:spPr>
          <a:xfrm>
            <a:off x="8152562" y="208800"/>
            <a:ext cx="3175839" cy="219600"/>
          </a:xfrm>
        </p:spPr>
        <p:txBody>
          <a:bodyPr/>
          <a:lstStyle/>
          <a:p>
            <a:endParaRPr lang="fr-CA"/>
          </a:p>
        </p:txBody>
      </p:sp>
      <p:sp>
        <p:nvSpPr>
          <p:cNvPr id="18" name="Footer Placeholder 3">
            <a:extLst>
              <a:ext uri="{FF2B5EF4-FFF2-40B4-BE49-F238E27FC236}">
                <a16:creationId xmlns:a16="http://schemas.microsoft.com/office/drawing/2014/main" id="{641BF6F2-6195-497E-9A86-23453956B4D4}"/>
              </a:ext>
            </a:extLst>
          </p:cNvPr>
          <p:cNvSpPr>
            <a:spLocks noGrp="1"/>
          </p:cNvSpPr>
          <p:nvPr>
            <p:ph type="ftr" sz="quarter" idx="11"/>
          </p:nvPr>
        </p:nvSpPr>
        <p:spPr>
          <a:xfrm>
            <a:off x="878401" y="208800"/>
            <a:ext cx="4016185" cy="219600"/>
          </a:xfrm>
        </p:spPr>
        <p:txBody>
          <a:bodyPr/>
          <a:lstStyle/>
          <a:p>
            <a:endParaRPr lang="fr-CA"/>
          </a:p>
        </p:txBody>
      </p:sp>
      <p:sp>
        <p:nvSpPr>
          <p:cNvPr id="19" name="Slide Number Placeholder 4">
            <a:extLst>
              <a:ext uri="{FF2B5EF4-FFF2-40B4-BE49-F238E27FC236}">
                <a16:creationId xmlns:a16="http://schemas.microsoft.com/office/drawing/2014/main" id="{2111D34E-7C92-47FB-A815-E9BB61EC3A74}"/>
              </a:ext>
            </a:extLst>
          </p:cNvPr>
          <p:cNvSpPr>
            <a:spLocks noGrp="1"/>
          </p:cNvSpPr>
          <p:nvPr>
            <p:ph type="sldNum" sz="quarter" idx="12"/>
          </p:nvPr>
        </p:nvSpPr>
        <p:spPr>
          <a:xfrm>
            <a:off x="11339419" y="208800"/>
            <a:ext cx="528000" cy="219600"/>
          </a:xfrm>
        </p:spPr>
        <p:txBody>
          <a:bodyPr/>
          <a:lstStyle/>
          <a:p>
            <a:fld id="{8937DB96-938E-1B44-A3B6-A4E4F034D415}" type="slidenum">
              <a:rPr lang="fr-CA"/>
              <a:t>‹n°›</a:t>
            </a:fld>
            <a:endParaRPr lang="fr-CA"/>
          </a:p>
        </p:txBody>
      </p:sp>
      <p:sp>
        <p:nvSpPr>
          <p:cNvPr id="20" name="Photo 1 Left">
            <a:extLst>
              <a:ext uri="{FF2B5EF4-FFF2-40B4-BE49-F238E27FC236}">
                <a16:creationId xmlns:a16="http://schemas.microsoft.com/office/drawing/2014/main" id="{3B94535B-0F02-4EF7-8429-CD81FBBA0EEB}"/>
              </a:ext>
            </a:extLst>
          </p:cNvPr>
          <p:cNvSpPr>
            <a:spLocks noGrp="1"/>
          </p:cNvSpPr>
          <p:nvPr>
            <p:ph type="pic" sz="quarter" idx="13" hasCustomPrompt="1"/>
          </p:nvPr>
        </p:nvSpPr>
        <p:spPr>
          <a:xfrm>
            <a:off x="876163" y="1621751"/>
            <a:ext cx="1080000" cy="1080000"/>
          </a:xfrm>
          <a:prstGeom prst="ellipse">
            <a:avLst/>
          </a:prstGeom>
          <a:solidFill>
            <a:schemeClr val="bg2"/>
          </a:solidFill>
        </p:spPr>
        <p:txBody>
          <a:bodyPr/>
          <a:lstStyle>
            <a:lvl1pPr algn="ctr">
              <a:buNone/>
              <a:defRPr sz="1200"/>
            </a:lvl1pPr>
          </a:lstStyle>
          <a:p>
            <a:r>
              <a:rPr lang="fr-CA"/>
              <a:t>Photo</a:t>
            </a:r>
          </a:p>
        </p:txBody>
      </p:sp>
      <p:sp>
        <p:nvSpPr>
          <p:cNvPr id="22" name="Photo 2 Left">
            <a:extLst>
              <a:ext uri="{FF2B5EF4-FFF2-40B4-BE49-F238E27FC236}">
                <a16:creationId xmlns:a16="http://schemas.microsoft.com/office/drawing/2014/main" id="{9EDAD5B7-C02F-40FF-A4D5-A8E6FA237889}"/>
              </a:ext>
            </a:extLst>
          </p:cNvPr>
          <p:cNvSpPr>
            <a:spLocks noGrp="1"/>
          </p:cNvSpPr>
          <p:nvPr>
            <p:ph type="pic" sz="quarter" idx="15" hasCustomPrompt="1"/>
          </p:nvPr>
        </p:nvSpPr>
        <p:spPr>
          <a:xfrm>
            <a:off x="876163" y="3306277"/>
            <a:ext cx="1080000" cy="1080000"/>
          </a:xfrm>
          <a:prstGeom prst="ellipse">
            <a:avLst/>
          </a:prstGeom>
          <a:solidFill>
            <a:schemeClr val="bg2"/>
          </a:solidFill>
        </p:spPr>
        <p:txBody>
          <a:bodyPr/>
          <a:lstStyle>
            <a:lvl1pPr algn="ctr">
              <a:buNone/>
              <a:defRPr sz="1200"/>
            </a:lvl1pPr>
          </a:lstStyle>
          <a:p>
            <a:r>
              <a:rPr lang="fr-CA"/>
              <a:t>Photo</a:t>
            </a:r>
          </a:p>
        </p:txBody>
      </p:sp>
      <p:sp>
        <p:nvSpPr>
          <p:cNvPr id="24" name="Photo 3 Left">
            <a:extLst>
              <a:ext uri="{FF2B5EF4-FFF2-40B4-BE49-F238E27FC236}">
                <a16:creationId xmlns:a16="http://schemas.microsoft.com/office/drawing/2014/main" id="{04BD136E-3A4A-4914-93D3-0B914DDF53B9}"/>
              </a:ext>
            </a:extLst>
          </p:cNvPr>
          <p:cNvSpPr>
            <a:spLocks noGrp="1"/>
          </p:cNvSpPr>
          <p:nvPr>
            <p:ph type="pic" sz="quarter" idx="25" hasCustomPrompt="1"/>
          </p:nvPr>
        </p:nvSpPr>
        <p:spPr>
          <a:xfrm>
            <a:off x="876163" y="4990802"/>
            <a:ext cx="1080000" cy="1080000"/>
          </a:xfrm>
          <a:prstGeom prst="ellipse">
            <a:avLst/>
          </a:prstGeom>
          <a:solidFill>
            <a:schemeClr val="bg2"/>
          </a:solidFill>
        </p:spPr>
        <p:txBody>
          <a:bodyPr/>
          <a:lstStyle>
            <a:lvl1pPr algn="ctr">
              <a:buNone/>
              <a:defRPr sz="1200"/>
            </a:lvl1pPr>
          </a:lstStyle>
          <a:p>
            <a:r>
              <a:rPr lang="fr-CA"/>
              <a:t>Photo</a:t>
            </a:r>
          </a:p>
        </p:txBody>
      </p:sp>
      <p:sp>
        <p:nvSpPr>
          <p:cNvPr id="27" name="Information 1 Left">
            <a:extLst>
              <a:ext uri="{FF2B5EF4-FFF2-40B4-BE49-F238E27FC236}">
                <a16:creationId xmlns:a16="http://schemas.microsoft.com/office/drawing/2014/main" id="{6ECA72B4-7528-4AB2-958A-34B9268466FC}"/>
              </a:ext>
            </a:extLst>
          </p:cNvPr>
          <p:cNvSpPr>
            <a:spLocks noGrp="1"/>
          </p:cNvSpPr>
          <p:nvPr>
            <p:ph type="body" sz="quarter" idx="28" hasCustomPrompt="1"/>
          </p:nvPr>
        </p:nvSpPr>
        <p:spPr>
          <a:xfrm>
            <a:off x="2214880" y="1621751"/>
            <a:ext cx="2875279" cy="1388148"/>
          </a:xfrm>
        </p:spPr>
        <p:txBody>
          <a:bodyPr tIns="72000" rIns="36000" anchor="t"/>
          <a:lstStyle>
            <a:lvl1pPr marL="0" indent="0">
              <a:lnSpc>
                <a:spcPct val="100000"/>
              </a:lnSpc>
              <a:spcBef>
                <a:spcPts val="300"/>
              </a:spcBef>
              <a:spcAft>
                <a:spcPts val="600"/>
              </a:spcAft>
              <a:buNone/>
              <a:defRPr sz="1200" b="1" spc="50" baseline="0">
                <a:latin typeface="+mn-lt"/>
              </a:defRPr>
            </a:lvl1pPr>
            <a:lvl2pPr marL="0" indent="0">
              <a:lnSpc>
                <a:spcPct val="100000"/>
              </a:lnSpc>
              <a:spcBef>
                <a:spcPts val="300"/>
              </a:spcBef>
              <a:spcAft>
                <a:spcPts val="300"/>
              </a:spcAft>
              <a:buNone/>
              <a:defRPr sz="1000" cap="none" spc="50" baseline="0"/>
            </a:lvl2pPr>
            <a:lvl3pPr marL="0" indent="0">
              <a:lnSpc>
                <a:spcPct val="100000"/>
              </a:lnSpc>
              <a:spcBef>
                <a:spcPts val="300"/>
              </a:spcBef>
              <a:spcAft>
                <a:spcPts val="300"/>
              </a:spcAft>
              <a:buNone/>
              <a:defRPr sz="1000" spc="50" baseline="0"/>
            </a:lvl3pPr>
          </a:lstStyle>
          <a:p>
            <a:pPr lvl="0"/>
            <a:r>
              <a:rPr lang="fr-CA"/>
              <a:t>Nom</a:t>
            </a:r>
          </a:p>
          <a:p>
            <a:pPr lvl="1"/>
            <a:r>
              <a:rPr lang="fr-CA"/>
              <a:t>Titre professionnel</a:t>
            </a:r>
          </a:p>
          <a:p>
            <a:pPr lvl="2"/>
            <a:r>
              <a:rPr lang="fr-CA"/>
              <a:t>Coordonnées</a:t>
            </a:r>
          </a:p>
        </p:txBody>
      </p:sp>
      <p:sp>
        <p:nvSpPr>
          <p:cNvPr id="28" name="Information 2 Left">
            <a:extLst>
              <a:ext uri="{FF2B5EF4-FFF2-40B4-BE49-F238E27FC236}">
                <a16:creationId xmlns:a16="http://schemas.microsoft.com/office/drawing/2014/main" id="{EBD24D38-571C-48C4-A11D-D5A9B09B647D}"/>
              </a:ext>
            </a:extLst>
          </p:cNvPr>
          <p:cNvSpPr>
            <a:spLocks noGrp="1"/>
          </p:cNvSpPr>
          <p:nvPr>
            <p:ph type="body" sz="quarter" idx="29" hasCustomPrompt="1"/>
          </p:nvPr>
        </p:nvSpPr>
        <p:spPr>
          <a:xfrm>
            <a:off x="2214877" y="3306277"/>
            <a:ext cx="2875279" cy="1388148"/>
          </a:xfrm>
        </p:spPr>
        <p:txBody>
          <a:bodyPr tIns="72000" rIns="36000" anchor="t"/>
          <a:lstStyle>
            <a:lvl1pPr marL="0" indent="0">
              <a:lnSpc>
                <a:spcPct val="100000"/>
              </a:lnSpc>
              <a:spcBef>
                <a:spcPts val="300"/>
              </a:spcBef>
              <a:spcAft>
                <a:spcPts val="600"/>
              </a:spcAft>
              <a:buNone/>
              <a:defRPr sz="1200" b="1" spc="50" baseline="0">
                <a:latin typeface="+mn-lt"/>
              </a:defRPr>
            </a:lvl1pPr>
            <a:lvl2pPr marL="0" indent="0">
              <a:lnSpc>
                <a:spcPct val="100000"/>
              </a:lnSpc>
              <a:spcBef>
                <a:spcPts val="300"/>
              </a:spcBef>
              <a:spcAft>
                <a:spcPts val="300"/>
              </a:spcAft>
              <a:buNone/>
              <a:defRPr sz="1000" cap="none" spc="50" baseline="0"/>
            </a:lvl2pPr>
            <a:lvl3pPr marL="0" indent="0">
              <a:lnSpc>
                <a:spcPct val="100000"/>
              </a:lnSpc>
              <a:spcBef>
                <a:spcPts val="300"/>
              </a:spcBef>
              <a:spcAft>
                <a:spcPts val="300"/>
              </a:spcAft>
              <a:buNone/>
              <a:defRPr sz="1000" spc="50" baseline="0"/>
            </a:lvl3pPr>
          </a:lstStyle>
          <a:p>
            <a:pPr lvl="0"/>
            <a:r>
              <a:rPr lang="fr-CA"/>
              <a:t>Nom</a:t>
            </a:r>
          </a:p>
          <a:p>
            <a:pPr lvl="1"/>
            <a:r>
              <a:rPr lang="fr-CA"/>
              <a:t>Titre professionnel</a:t>
            </a:r>
          </a:p>
          <a:p>
            <a:pPr lvl="2"/>
            <a:r>
              <a:rPr lang="fr-CA"/>
              <a:t>Coordonnées</a:t>
            </a:r>
          </a:p>
        </p:txBody>
      </p:sp>
      <p:sp>
        <p:nvSpPr>
          <p:cNvPr id="30" name="Information 3 Left">
            <a:extLst>
              <a:ext uri="{FF2B5EF4-FFF2-40B4-BE49-F238E27FC236}">
                <a16:creationId xmlns:a16="http://schemas.microsoft.com/office/drawing/2014/main" id="{2621C3CE-6870-46AF-A4D1-4B7BAF436994}"/>
              </a:ext>
            </a:extLst>
          </p:cNvPr>
          <p:cNvSpPr>
            <a:spLocks noGrp="1"/>
          </p:cNvSpPr>
          <p:nvPr>
            <p:ph type="body" sz="quarter" idx="30" hasCustomPrompt="1"/>
          </p:nvPr>
        </p:nvSpPr>
        <p:spPr>
          <a:xfrm>
            <a:off x="2214879" y="4990802"/>
            <a:ext cx="2875279" cy="1388148"/>
          </a:xfrm>
        </p:spPr>
        <p:txBody>
          <a:bodyPr tIns="72000" rIns="36000" anchor="t"/>
          <a:lstStyle>
            <a:lvl1pPr marL="0" indent="0">
              <a:lnSpc>
                <a:spcPct val="100000"/>
              </a:lnSpc>
              <a:spcBef>
                <a:spcPts val="300"/>
              </a:spcBef>
              <a:spcAft>
                <a:spcPts val="600"/>
              </a:spcAft>
              <a:buNone/>
              <a:defRPr sz="1200" b="1" spc="50" baseline="0">
                <a:latin typeface="+mn-lt"/>
              </a:defRPr>
            </a:lvl1pPr>
            <a:lvl2pPr marL="0" indent="0">
              <a:lnSpc>
                <a:spcPct val="100000"/>
              </a:lnSpc>
              <a:spcBef>
                <a:spcPts val="300"/>
              </a:spcBef>
              <a:spcAft>
                <a:spcPts val="300"/>
              </a:spcAft>
              <a:buNone/>
              <a:defRPr sz="1000" cap="none" spc="50" baseline="0"/>
            </a:lvl2pPr>
            <a:lvl3pPr marL="0" indent="0">
              <a:lnSpc>
                <a:spcPct val="100000"/>
              </a:lnSpc>
              <a:spcBef>
                <a:spcPts val="300"/>
              </a:spcBef>
              <a:spcAft>
                <a:spcPts val="300"/>
              </a:spcAft>
              <a:buNone/>
              <a:defRPr sz="1000" spc="50" baseline="0"/>
            </a:lvl3pPr>
          </a:lstStyle>
          <a:p>
            <a:pPr lvl="0"/>
            <a:r>
              <a:rPr lang="fr-CA"/>
              <a:t>Nom</a:t>
            </a:r>
          </a:p>
          <a:p>
            <a:pPr lvl="1"/>
            <a:r>
              <a:rPr lang="fr-CA"/>
              <a:t>Titre professionnel</a:t>
            </a:r>
          </a:p>
          <a:p>
            <a:pPr lvl="2"/>
            <a:r>
              <a:rPr lang="fr-CA"/>
              <a:t>Coordonnées</a:t>
            </a:r>
          </a:p>
        </p:txBody>
      </p:sp>
      <p:sp>
        <p:nvSpPr>
          <p:cNvPr id="31" name="Content Right 1">
            <a:extLst>
              <a:ext uri="{FF2B5EF4-FFF2-40B4-BE49-F238E27FC236}">
                <a16:creationId xmlns:a16="http://schemas.microsoft.com/office/drawing/2014/main" id="{6315B9B0-24E0-4FE9-8440-8F9CB798C1CA}"/>
              </a:ext>
            </a:extLst>
          </p:cNvPr>
          <p:cNvSpPr>
            <a:spLocks noGrp="1"/>
          </p:cNvSpPr>
          <p:nvPr>
            <p:ph sz="half" idx="1"/>
          </p:nvPr>
        </p:nvSpPr>
        <p:spPr>
          <a:xfrm>
            <a:off x="5273040" y="1621752"/>
            <a:ext cx="6042797" cy="1388148"/>
          </a:xfrm>
          <a:noFill/>
          <a:ln>
            <a:noFill/>
          </a:ln>
          <a:effectLst/>
        </p:spPr>
        <p:txBody>
          <a:bodyPr lIns="72000" tIns="72000" rIns="72000">
            <a:noAutofit/>
          </a:bodyPr>
          <a:lstStyle>
            <a:lvl1pPr marL="0" indent="0">
              <a:defRPr lang="fr-CA" sz="1200" kern="1200" dirty="0">
                <a:solidFill>
                  <a:schemeClr val="tx1"/>
                </a:solidFill>
                <a:latin typeface="+mn-lt"/>
                <a:ea typeface="+mn-ea"/>
                <a:cs typeface="+mn-cs"/>
              </a:defRPr>
            </a:lvl1pPr>
            <a:lvl2pPr marL="215900" indent="-215900">
              <a:defRPr lang="fr-CA" sz="1100" kern="1200" dirty="0">
                <a:solidFill>
                  <a:schemeClr val="tx1"/>
                </a:solidFill>
                <a:latin typeface="+mn-lt"/>
                <a:ea typeface="+mn-ea"/>
                <a:cs typeface="+mn-cs"/>
              </a:defRPr>
            </a:lvl2pPr>
            <a:lvl3pPr>
              <a:defRPr sz="1050"/>
            </a:lvl3pPr>
            <a:lvl4pPr>
              <a:defRPr sz="1000"/>
            </a:lvl4pPr>
            <a:lvl5pPr>
              <a:defRPr sz="1000"/>
            </a:lvl5pPr>
            <a:lvl6pPr>
              <a:defRPr sz="1200"/>
            </a:lvl6pPr>
            <a:lvl7pPr>
              <a:defRPr sz="1100"/>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33" name="Content Right 2">
            <a:extLst>
              <a:ext uri="{FF2B5EF4-FFF2-40B4-BE49-F238E27FC236}">
                <a16:creationId xmlns:a16="http://schemas.microsoft.com/office/drawing/2014/main" id="{9D9E5F67-C55D-49C6-8E41-1DA5B877D496}"/>
              </a:ext>
            </a:extLst>
          </p:cNvPr>
          <p:cNvSpPr>
            <a:spLocks noGrp="1"/>
          </p:cNvSpPr>
          <p:nvPr>
            <p:ph sz="half" idx="31"/>
          </p:nvPr>
        </p:nvSpPr>
        <p:spPr>
          <a:xfrm>
            <a:off x="5273040" y="3306277"/>
            <a:ext cx="6042797" cy="1388148"/>
          </a:xfrm>
          <a:noFill/>
          <a:ln>
            <a:noFill/>
          </a:ln>
          <a:effectLst/>
        </p:spPr>
        <p:txBody>
          <a:bodyPr lIns="72000" tIns="72000" rIns="72000">
            <a:noAutofit/>
          </a:bodyPr>
          <a:lstStyle>
            <a:lvl1pPr marL="0" indent="0">
              <a:defRPr lang="fr-CA" sz="1200" kern="1200" dirty="0">
                <a:solidFill>
                  <a:schemeClr val="tx1"/>
                </a:solidFill>
                <a:latin typeface="+mn-lt"/>
                <a:ea typeface="+mn-ea"/>
                <a:cs typeface="+mn-cs"/>
              </a:defRPr>
            </a:lvl1pPr>
            <a:lvl2pPr marL="215900" indent="-215900">
              <a:defRPr lang="fr-CA" sz="1100" kern="1200" dirty="0">
                <a:solidFill>
                  <a:schemeClr val="tx1"/>
                </a:solidFill>
                <a:latin typeface="+mn-lt"/>
                <a:ea typeface="+mn-ea"/>
                <a:cs typeface="+mn-cs"/>
              </a:defRPr>
            </a:lvl2pPr>
            <a:lvl3pPr>
              <a:defRPr sz="1050"/>
            </a:lvl3pPr>
            <a:lvl4pPr>
              <a:defRPr sz="1000"/>
            </a:lvl4pPr>
            <a:lvl5pPr>
              <a:defRPr sz="1000"/>
            </a:lvl5pPr>
            <a:lvl6pPr>
              <a:defRPr sz="1200"/>
            </a:lvl6pPr>
            <a:lvl7pPr>
              <a:defRPr sz="1100"/>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34" name="Content Right 3">
            <a:extLst>
              <a:ext uri="{FF2B5EF4-FFF2-40B4-BE49-F238E27FC236}">
                <a16:creationId xmlns:a16="http://schemas.microsoft.com/office/drawing/2014/main" id="{DAA6040D-5AB4-4882-8342-1FE1544FA7D7}"/>
              </a:ext>
            </a:extLst>
          </p:cNvPr>
          <p:cNvSpPr>
            <a:spLocks noGrp="1"/>
          </p:cNvSpPr>
          <p:nvPr>
            <p:ph sz="half" idx="32"/>
          </p:nvPr>
        </p:nvSpPr>
        <p:spPr>
          <a:xfrm>
            <a:off x="5273040" y="4990802"/>
            <a:ext cx="6042797" cy="1388148"/>
          </a:xfrm>
          <a:noFill/>
          <a:ln>
            <a:noFill/>
          </a:ln>
          <a:effectLst/>
        </p:spPr>
        <p:txBody>
          <a:bodyPr lIns="72000" tIns="72000" rIns="72000">
            <a:noAutofit/>
          </a:bodyPr>
          <a:lstStyle>
            <a:lvl1pPr marL="0" indent="0">
              <a:defRPr lang="fr-CA" sz="1200" kern="1200" dirty="0">
                <a:solidFill>
                  <a:schemeClr val="tx1"/>
                </a:solidFill>
                <a:latin typeface="+mn-lt"/>
                <a:ea typeface="+mn-ea"/>
                <a:cs typeface="+mn-cs"/>
              </a:defRPr>
            </a:lvl1pPr>
            <a:lvl2pPr marL="215900" indent="-215900">
              <a:defRPr lang="fr-CA" sz="1100" kern="1200" dirty="0">
                <a:solidFill>
                  <a:schemeClr val="tx1"/>
                </a:solidFill>
                <a:latin typeface="+mn-lt"/>
                <a:ea typeface="+mn-ea"/>
                <a:cs typeface="+mn-cs"/>
              </a:defRPr>
            </a:lvl2pPr>
            <a:lvl3pPr>
              <a:defRPr sz="1050"/>
            </a:lvl3pPr>
            <a:lvl4pPr>
              <a:defRPr sz="1000"/>
            </a:lvl4pPr>
            <a:lvl5pPr>
              <a:defRPr sz="1000"/>
            </a:lvl5pPr>
            <a:lvl6pPr>
              <a:defRPr sz="1200"/>
            </a:lvl6pPr>
            <a:lvl7pPr>
              <a:defRPr sz="1100"/>
            </a:lvl7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6" name="Pastille CDPQ noire placeholder" hidden="1">
            <a:extLst>
              <a:ext uri="{FF2B5EF4-FFF2-40B4-BE49-F238E27FC236}">
                <a16:creationId xmlns:a16="http://schemas.microsoft.com/office/drawing/2014/main" id="{9B365C0E-E59C-4A3D-BC39-418C7B1673F6}"/>
              </a:ext>
            </a:extLst>
          </p:cNvPr>
          <p:cNvSpPr/>
          <p:nvPr userDrawn="1">
            <p:custDataLst>
              <p:tags r:id="rId1"/>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Tree>
    <p:extLst>
      <p:ext uri="{BB962C8B-B14F-4D97-AF65-F5344CB8AC3E}">
        <p14:creationId xmlns:p14="http://schemas.microsoft.com/office/powerpoint/2010/main" val="712279566"/>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positions de s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2D64B-830E-4423-9B2C-76441895479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400"/>
              </a:spcBef>
            </a:pPr>
            <a:r>
              <a:rPr lang="fr-CA" sz="11500">
                <a:solidFill>
                  <a:schemeClr val="tx1"/>
                </a:solidFill>
                <a:latin typeface="+mj-lt"/>
              </a:rPr>
              <a:t>Section</a:t>
            </a:r>
          </a:p>
          <a:p>
            <a:pPr algn="ctr">
              <a:spcBef>
                <a:spcPts val="2400"/>
              </a:spcBef>
            </a:pPr>
            <a:r>
              <a:rPr lang="fr-CA" sz="7200" i="1">
                <a:solidFill>
                  <a:schemeClr val="tx1"/>
                </a:solidFill>
                <a:latin typeface="+mj-lt"/>
              </a:rPr>
              <a:t>Section</a:t>
            </a:r>
            <a:endParaRPr lang="fr-CA" sz="6600" i="1">
              <a:solidFill>
                <a:schemeClr val="tx1"/>
              </a:solidFill>
              <a:latin typeface="+mj-lt"/>
            </a:endParaRPr>
          </a:p>
        </p:txBody>
      </p:sp>
    </p:spTree>
    <p:extLst>
      <p:ext uri="{BB962C8B-B14F-4D97-AF65-F5344CB8AC3E}">
        <p14:creationId xmlns:p14="http://schemas.microsoft.com/office/powerpoint/2010/main" val="351350820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ags" Target="../tags/tag4.xml"/><Relationship Id="rId75"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t 8" hidden="1">
            <a:extLst>
              <a:ext uri="{FF2B5EF4-FFF2-40B4-BE49-F238E27FC236}">
                <a16:creationId xmlns:a16="http://schemas.microsoft.com/office/drawing/2014/main" id="{80BACE7F-BF72-44D9-B3F5-916CC5477F82}"/>
              </a:ext>
            </a:extLst>
          </p:cNvPr>
          <p:cNvGraphicFramePr>
            <a:graphicFrameLocks noChangeAspect="1"/>
          </p:cNvGraphicFramePr>
          <p:nvPr userDrawn="1">
            <p:custDataLst>
              <p:tags r:id="rId68"/>
            </p:custDataLst>
            <p:extLst>
              <p:ext uri="{D42A27DB-BD31-4B8C-83A1-F6EECF244321}">
                <p14:modId xmlns:p14="http://schemas.microsoft.com/office/powerpoint/2010/main" val="4190622981"/>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Diapositive think-cell" r:id="rId72" imgW="347" imgH="348" progId="TCLayout.ActiveDocument.1">
                  <p:embed/>
                </p:oleObj>
              </mc:Choice>
              <mc:Fallback>
                <p:oleObj name="Diapositive think-cell" r:id="rId72" imgW="347" imgH="348" progId="TCLayout.ActiveDocument.1">
                  <p:embed/>
                  <p:pic>
                    <p:nvPicPr>
                      <p:cNvPr id="9" name="Objet 8" hidden="1">
                        <a:extLst>
                          <a:ext uri="{FF2B5EF4-FFF2-40B4-BE49-F238E27FC236}">
                            <a16:creationId xmlns:a16="http://schemas.microsoft.com/office/drawing/2014/main" id="{80BACE7F-BF72-44D9-B3F5-916CC5477F82}"/>
                          </a:ext>
                        </a:extLst>
                      </p:cNvPr>
                      <p:cNvPicPr/>
                      <p:nvPr/>
                    </p:nvPicPr>
                    <p:blipFill>
                      <a:blip r:embed="rId73"/>
                      <a:stretch>
                        <a:fillRect/>
                      </a:stretch>
                    </p:blipFill>
                    <p:spPr>
                      <a:xfrm>
                        <a:off x="2118" y="1588"/>
                        <a:ext cx="2117" cy="1588"/>
                      </a:xfrm>
                      <a:prstGeom prst="rect">
                        <a:avLst/>
                      </a:prstGeom>
                    </p:spPr>
                  </p:pic>
                </p:oleObj>
              </mc:Fallback>
            </mc:AlternateContent>
          </a:graphicData>
        </a:graphic>
      </p:graphicFrame>
      <p:sp>
        <p:nvSpPr>
          <p:cNvPr id="2" name="Title Placeholder 1"/>
          <p:cNvSpPr>
            <a:spLocks noGrp="1"/>
          </p:cNvSpPr>
          <p:nvPr>
            <p:ph type="title"/>
          </p:nvPr>
        </p:nvSpPr>
        <p:spPr>
          <a:xfrm>
            <a:off x="878400" y="455976"/>
            <a:ext cx="10444837" cy="900000"/>
          </a:xfrm>
          <a:prstGeom prst="rect">
            <a:avLst/>
          </a:prstGeom>
        </p:spPr>
        <p:txBody>
          <a:bodyPr vert="horz" lIns="0" tIns="180000" rIns="0" bIns="0" rtlCol="0" anchor="b" anchorCtr="0">
            <a:noAutofit/>
          </a:bodyPr>
          <a:lstStyle/>
          <a:p>
            <a:r>
              <a:rPr lang="fr-CA"/>
              <a:t>Modifiez le style du titre</a:t>
            </a:r>
          </a:p>
        </p:txBody>
      </p:sp>
      <p:sp>
        <p:nvSpPr>
          <p:cNvPr id="3" name="Text Placeholder 2"/>
          <p:cNvSpPr>
            <a:spLocks noGrp="1"/>
          </p:cNvSpPr>
          <p:nvPr>
            <p:ph type="body" idx="1"/>
          </p:nvPr>
        </p:nvSpPr>
        <p:spPr>
          <a:xfrm>
            <a:off x="878400" y="1557338"/>
            <a:ext cx="10444837" cy="5048662"/>
          </a:xfrm>
          <a:prstGeom prst="rect">
            <a:avLst/>
          </a:prstGeom>
        </p:spPr>
        <p:txBody>
          <a:bodyPr vert="horz" lIns="0" tIns="0" rIns="0" bIns="0" rtlCol="0" anchor="t" anchorCtr="0">
            <a:no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a:p>
            <a:pPr lvl="5"/>
            <a:r>
              <a:rPr lang="fr-CA"/>
              <a:t>Sixième niveau</a:t>
            </a:r>
          </a:p>
          <a:p>
            <a:pPr lvl="6"/>
            <a:r>
              <a:rPr lang="fr-CA"/>
              <a:t>Septième niveau</a:t>
            </a:r>
          </a:p>
        </p:txBody>
      </p:sp>
      <p:sp>
        <p:nvSpPr>
          <p:cNvPr id="4" name="Date Placeholder 3"/>
          <p:cNvSpPr>
            <a:spLocks noGrp="1"/>
          </p:cNvSpPr>
          <p:nvPr>
            <p:ph type="dt" sz="half" idx="2"/>
          </p:nvPr>
        </p:nvSpPr>
        <p:spPr>
          <a:xfrm>
            <a:off x="8152562" y="208800"/>
            <a:ext cx="3175839" cy="219600"/>
          </a:xfrm>
          <a:prstGeom prst="rect">
            <a:avLst/>
          </a:prstGeom>
        </p:spPr>
        <p:txBody>
          <a:bodyPr vert="horz" lIns="0" tIns="0" rIns="0" bIns="0" rtlCol="0" anchor="ctr"/>
          <a:lstStyle>
            <a:lvl1pPr algn="r">
              <a:defRPr sz="800">
                <a:solidFill>
                  <a:schemeClr val="tx1"/>
                </a:solidFill>
              </a:defRPr>
            </a:lvl1pPr>
          </a:lstStyle>
          <a:p>
            <a:endParaRPr lang="fr-CA"/>
          </a:p>
        </p:txBody>
      </p:sp>
      <p:sp>
        <p:nvSpPr>
          <p:cNvPr id="5" name="Footer Placeholder 4"/>
          <p:cNvSpPr>
            <a:spLocks noGrp="1"/>
          </p:cNvSpPr>
          <p:nvPr>
            <p:ph type="ftr" sz="quarter" idx="3"/>
          </p:nvPr>
        </p:nvSpPr>
        <p:spPr>
          <a:xfrm>
            <a:off x="878401" y="208800"/>
            <a:ext cx="4016185" cy="219600"/>
          </a:xfrm>
          <a:prstGeom prst="rect">
            <a:avLst/>
          </a:prstGeom>
        </p:spPr>
        <p:txBody>
          <a:bodyPr vert="horz" lIns="0" tIns="0" rIns="0" bIns="0" rtlCol="0" anchor="ctr"/>
          <a:lstStyle>
            <a:lvl1pPr indent="0" algn="l">
              <a:defRPr sz="800" cap="all" baseline="0">
                <a:solidFill>
                  <a:schemeClr val="tx1"/>
                </a:solidFill>
              </a:defRPr>
            </a:lvl1pPr>
          </a:lstStyle>
          <a:p>
            <a:endParaRPr lang="fr-CA"/>
          </a:p>
        </p:txBody>
      </p:sp>
      <p:sp>
        <p:nvSpPr>
          <p:cNvPr id="6" name="Slide Number Placeholder 5"/>
          <p:cNvSpPr>
            <a:spLocks noGrp="1"/>
          </p:cNvSpPr>
          <p:nvPr>
            <p:ph type="sldNum" sz="quarter" idx="4"/>
          </p:nvPr>
        </p:nvSpPr>
        <p:spPr>
          <a:xfrm>
            <a:off x="11339419" y="208800"/>
            <a:ext cx="528000" cy="219600"/>
          </a:xfrm>
          <a:prstGeom prst="rect">
            <a:avLst/>
          </a:prstGeom>
        </p:spPr>
        <p:txBody>
          <a:bodyPr vert="horz" lIns="90000" tIns="45720" rIns="90000" bIns="45720" rtlCol="0" anchor="ctr"/>
          <a:lstStyle>
            <a:lvl1pPr algn="r">
              <a:defRPr sz="800" b="1">
                <a:solidFill>
                  <a:schemeClr val="tx1"/>
                </a:solidFill>
              </a:defRPr>
            </a:lvl1pPr>
          </a:lstStyle>
          <a:p>
            <a:fld id="{8937DB96-938E-1B44-A3B6-A4E4F034D415}" type="slidenum">
              <a:rPr lang="fr-CA"/>
              <a:pPr/>
              <a:t>‹n°›</a:t>
            </a:fld>
            <a:endParaRPr lang="fr-CA"/>
          </a:p>
        </p:txBody>
      </p:sp>
      <p:pic>
        <p:nvPicPr>
          <p:cNvPr id="12" name="Pastille CDPQ noire">
            <a:extLst>
              <a:ext uri="{FF2B5EF4-FFF2-40B4-BE49-F238E27FC236}">
                <a16:creationId xmlns:a16="http://schemas.microsoft.com/office/drawing/2014/main" id="{D4C8EEA3-A29C-8F48-86B4-34A016B3297C}"/>
              </a:ext>
            </a:extLst>
          </p:cNvPr>
          <p:cNvPicPr>
            <a:picLocks noChangeAspect="1"/>
          </p:cNvPicPr>
          <p:nvPr userDrawn="1"/>
        </p:nvPicPr>
        <p:blipFill>
          <a:blip r:embed="rId74">
            <a:extLst>
              <a:ext uri="{96DAC541-7B7A-43D3-8B79-37D633B846F1}">
                <asvg:svgBlip xmlns:asvg="http://schemas.microsoft.com/office/drawing/2016/SVG/main" r:embed="rId75"/>
              </a:ext>
            </a:extLst>
          </a:blip>
          <a:srcRect/>
          <a:stretch/>
        </p:blipFill>
        <p:spPr>
          <a:xfrm>
            <a:off x="153754" y="1"/>
            <a:ext cx="540385" cy="587375"/>
          </a:xfrm>
          <a:prstGeom prst="rect">
            <a:avLst/>
          </a:prstGeom>
        </p:spPr>
      </p:pic>
      <p:cxnSp>
        <p:nvCxnSpPr>
          <p:cNvPr id="11" name="Straight Connector 10">
            <a:extLst>
              <a:ext uri="{FF2B5EF4-FFF2-40B4-BE49-F238E27FC236}">
                <a16:creationId xmlns:a16="http://schemas.microsoft.com/office/drawing/2014/main" id="{3CF8319C-1FC5-4BAC-A0FB-B1C10756206C}"/>
              </a:ext>
            </a:extLst>
          </p:cNvPr>
          <p:cNvCxnSpPr/>
          <p:nvPr userDrawn="1"/>
        </p:nvCxnSpPr>
        <p:spPr>
          <a:xfrm>
            <a:off x="863155" y="443173"/>
            <a:ext cx="1132884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empower - DO NOT DELETE!!!">
            <a:extLst>
              <a:ext uri="{FF2B5EF4-FFF2-40B4-BE49-F238E27FC236}">
                <a16:creationId xmlns:a16="http://schemas.microsoft.com/office/drawing/2014/main" id="{0DC7F304-EE66-4428-A1B6-4A59F0960C5B}"/>
              </a:ext>
            </a:extLst>
          </p:cNvPr>
          <p:cNvSpPr/>
          <p:nvPr userDrawn="1">
            <p:custDataLst>
              <p:tags r:id="rId69"/>
            </p:custDataLst>
          </p:nvPr>
        </p:nvSpPr>
        <p:spPr>
          <a:xfrm>
            <a:off x="0" y="0"/>
            <a:ext cx="0" cy="0"/>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CA" sz="1600">
              <a:solidFill>
                <a:schemeClr val="tx1"/>
              </a:solidFill>
            </a:endParaRPr>
          </a:p>
        </p:txBody>
      </p:sp>
      <p:cxnSp>
        <p:nvCxnSpPr>
          <p:cNvPr id="13" name="Straight Connector 12">
            <a:extLst>
              <a:ext uri="{FF2B5EF4-FFF2-40B4-BE49-F238E27FC236}">
                <a16:creationId xmlns:a16="http://schemas.microsoft.com/office/drawing/2014/main" id="{6347A906-EEA9-46EB-BAD6-936BF48E211D}"/>
              </a:ext>
            </a:extLst>
          </p:cNvPr>
          <p:cNvCxnSpPr>
            <a:cxnSpLocks/>
          </p:cNvCxnSpPr>
          <p:nvPr userDrawn="1"/>
        </p:nvCxnSpPr>
        <p:spPr>
          <a:xfrm flipV="1">
            <a:off x="-458992" y="1557805"/>
            <a:ext cx="323851" cy="2425"/>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FAEA307-57F1-4A05-A312-8DE8B5A90B3C}"/>
              </a:ext>
            </a:extLst>
          </p:cNvPr>
          <p:cNvCxnSpPr>
            <a:cxnSpLocks/>
          </p:cNvCxnSpPr>
          <p:nvPr userDrawn="1"/>
        </p:nvCxnSpPr>
        <p:spPr>
          <a:xfrm flipV="1">
            <a:off x="12304100" y="1557805"/>
            <a:ext cx="323851" cy="2425"/>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1EECF5-209A-4A4A-9F46-981F6CEBB125}"/>
              </a:ext>
            </a:extLst>
          </p:cNvPr>
          <p:cNvCxnSpPr>
            <a:cxnSpLocks/>
          </p:cNvCxnSpPr>
          <p:nvPr userDrawn="1"/>
        </p:nvCxnSpPr>
        <p:spPr>
          <a:xfrm flipV="1">
            <a:off x="-458992" y="6611516"/>
            <a:ext cx="323851" cy="2425"/>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AD71D9-C15D-41A5-8445-AA1F0C6F3F6D}"/>
              </a:ext>
            </a:extLst>
          </p:cNvPr>
          <p:cNvCxnSpPr>
            <a:cxnSpLocks/>
          </p:cNvCxnSpPr>
          <p:nvPr userDrawn="1"/>
        </p:nvCxnSpPr>
        <p:spPr>
          <a:xfrm flipV="1">
            <a:off x="12304100" y="6611516"/>
            <a:ext cx="323851" cy="2425"/>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DFF73B-DD4D-432E-8985-75BA7C5399CC}"/>
              </a:ext>
            </a:extLst>
          </p:cNvPr>
          <p:cNvCxnSpPr/>
          <p:nvPr userDrawn="1"/>
        </p:nvCxnSpPr>
        <p:spPr>
          <a:xfrm flipV="1">
            <a:off x="863600" y="-330413"/>
            <a:ext cx="0" cy="2160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4A17D8-F5E2-42C2-968A-BD26668E478B}"/>
              </a:ext>
            </a:extLst>
          </p:cNvPr>
          <p:cNvCxnSpPr/>
          <p:nvPr userDrawn="1"/>
        </p:nvCxnSpPr>
        <p:spPr>
          <a:xfrm flipV="1">
            <a:off x="863600" y="6966729"/>
            <a:ext cx="0" cy="2160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1088BA-9A3B-475E-9C4C-5727C5B1FBD2}"/>
              </a:ext>
            </a:extLst>
          </p:cNvPr>
          <p:cNvCxnSpPr/>
          <p:nvPr userDrawn="1"/>
        </p:nvCxnSpPr>
        <p:spPr>
          <a:xfrm flipV="1">
            <a:off x="11329589" y="-330413"/>
            <a:ext cx="0" cy="2160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0A4786D-7CDB-451F-BE89-EF1015C5F87C}"/>
              </a:ext>
            </a:extLst>
          </p:cNvPr>
          <p:cNvCxnSpPr/>
          <p:nvPr userDrawn="1"/>
        </p:nvCxnSpPr>
        <p:spPr>
          <a:xfrm flipV="1">
            <a:off x="11329589" y="6966729"/>
            <a:ext cx="0" cy="2160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Pastille CDPQ noire placeholder" hidden="1">
            <a:extLst>
              <a:ext uri="{FF2B5EF4-FFF2-40B4-BE49-F238E27FC236}">
                <a16:creationId xmlns:a16="http://schemas.microsoft.com/office/drawing/2014/main" id="{6DCAFBB6-A1D4-4C86-9752-A5CCDC94914F}"/>
              </a:ext>
            </a:extLst>
          </p:cNvPr>
          <p:cNvSpPr/>
          <p:nvPr userDrawn="1">
            <p:custDataLst>
              <p:tags r:id="rId70"/>
            </p:custDataLst>
          </p:nvPr>
        </p:nvSpPr>
        <p:spPr>
          <a:xfrm>
            <a:off x="10846" y="0"/>
            <a:ext cx="728639" cy="5940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fr-CA" sz="2800" b="0" i="0" baseline="0">
              <a:solidFill>
                <a:schemeClr val="tx1"/>
              </a:solidFill>
              <a:latin typeface="Georgia" panose="02040502050405020303" pitchFamily="18" charset="0"/>
              <a:ea typeface="+mj-ea"/>
              <a:cs typeface="+mj-cs"/>
              <a:sym typeface="Georgia" panose="02040502050405020303" pitchFamily="18" charset="0"/>
            </a:endParaRPr>
          </a:p>
        </p:txBody>
      </p:sp>
      <p:sp>
        <p:nvSpPr>
          <p:cNvPr id="7" name="empower - DO NOT DELETE!!!" hidden="1">
            <a:extLst>
              <a:ext uri="{FF2B5EF4-FFF2-40B4-BE49-F238E27FC236}">
                <a16:creationId xmlns:a16="http://schemas.microsoft.com/office/drawing/2014/main" id="{5D55526B-6CC0-4FD4-95B5-FEED3768B802}"/>
              </a:ext>
            </a:extLst>
          </p:cNvPr>
          <p:cNvSpPr/>
          <p:nvPr userDrawn="1">
            <p:custDataLst>
              <p:tags r:id="rId71"/>
            </p:custDataLst>
          </p:nvPr>
        </p:nvSpPr>
        <p:spPr>
          <a:xfrm>
            <a:off x="0" y="0"/>
            <a:ext cx="0" cy="0"/>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800"/>
              </a:spcBef>
            </a:pPr>
            <a:endParaRPr lang="fr-CA" sz="1600">
              <a:solidFill>
                <a:schemeClr val="tx1"/>
              </a:solidFill>
            </a:endParaRPr>
          </a:p>
        </p:txBody>
      </p:sp>
    </p:spTree>
    <p:extLst>
      <p:ext uri="{BB962C8B-B14F-4D97-AF65-F5344CB8AC3E}">
        <p14:creationId xmlns:p14="http://schemas.microsoft.com/office/powerpoint/2010/main" val="2249603631"/>
      </p:ext>
    </p:extLst>
  </p:cSld>
  <p:clrMap bg1="lt1" tx1="dk1" bg2="lt2" tx2="dk2" accent1="accent1" accent2="accent2" accent3="accent3" accent4="accent4" accent5="accent5" accent6="accent6" hlink="hlink" folHlink="folHlink"/>
  <p:sldLayoutIdLst>
    <p:sldLayoutId id="2147483661" r:id="rId1"/>
    <p:sldLayoutId id="2147483731" r:id="rId2"/>
    <p:sldLayoutId id="2147483732" r:id="rId3"/>
    <p:sldLayoutId id="2147483818" r:id="rId4"/>
    <p:sldLayoutId id="2147483820" r:id="rId5"/>
    <p:sldLayoutId id="2147483928" r:id="rId6"/>
    <p:sldLayoutId id="2147483930" r:id="rId7"/>
    <p:sldLayoutId id="2147483929" r:id="rId8"/>
    <p:sldLayoutId id="2147483691" r:id="rId9"/>
    <p:sldLayoutId id="2147483809" r:id="rId10"/>
    <p:sldLayoutId id="2147483693" r:id="rId11"/>
    <p:sldLayoutId id="2147483695" r:id="rId12"/>
    <p:sldLayoutId id="2147483682" r:id="rId13"/>
    <p:sldLayoutId id="2147483842" r:id="rId14"/>
    <p:sldLayoutId id="2147483680" r:id="rId15"/>
    <p:sldLayoutId id="2147483810" r:id="rId16"/>
    <p:sldLayoutId id="2147483662" r:id="rId17"/>
    <p:sldLayoutId id="2147483688" r:id="rId18"/>
    <p:sldLayoutId id="2147483666" r:id="rId19"/>
    <p:sldLayoutId id="2147483663" r:id="rId20"/>
    <p:sldLayoutId id="2147483667" r:id="rId21"/>
    <p:sldLayoutId id="2147483813" r:id="rId22"/>
    <p:sldLayoutId id="2147483685" r:id="rId23"/>
    <p:sldLayoutId id="2147483816" r:id="rId24"/>
    <p:sldLayoutId id="2147483817" r:id="rId25"/>
    <p:sldLayoutId id="2147483689" r:id="rId26"/>
    <p:sldLayoutId id="2147483819" r:id="rId27"/>
    <p:sldLayoutId id="2147483824" r:id="rId28"/>
    <p:sldLayoutId id="2147483825" r:id="rId29"/>
    <p:sldLayoutId id="2147483826" r:id="rId30"/>
    <p:sldLayoutId id="2147483811" r:id="rId31"/>
    <p:sldLayoutId id="2147483664" r:id="rId32"/>
    <p:sldLayoutId id="2147483828" r:id="rId33"/>
    <p:sldLayoutId id="2147483665" r:id="rId34"/>
    <p:sldLayoutId id="2147483806" r:id="rId35"/>
    <p:sldLayoutId id="2147483827" r:id="rId36"/>
    <p:sldLayoutId id="2147483829" r:id="rId37"/>
    <p:sldLayoutId id="2147483830" r:id="rId38"/>
    <p:sldLayoutId id="2147483668" r:id="rId39"/>
    <p:sldLayoutId id="2147483707" r:id="rId40"/>
    <p:sldLayoutId id="2147483684" r:id="rId41"/>
    <p:sldLayoutId id="2147483705" r:id="rId42"/>
    <p:sldLayoutId id="2147483701" r:id="rId43"/>
    <p:sldLayoutId id="2147483702" r:id="rId44"/>
    <p:sldLayoutId id="2147483812" r:id="rId45"/>
    <p:sldLayoutId id="2147483831" r:id="rId46"/>
    <p:sldLayoutId id="2147483832" r:id="rId47"/>
    <p:sldLayoutId id="2147483807" r:id="rId48"/>
    <p:sldLayoutId id="2147483833" r:id="rId49"/>
    <p:sldLayoutId id="2147483834" r:id="rId50"/>
    <p:sldLayoutId id="2147483835" r:id="rId51"/>
    <p:sldLayoutId id="2147483814" r:id="rId52"/>
    <p:sldLayoutId id="2147483836" r:id="rId53"/>
    <p:sldLayoutId id="2147483837" r:id="rId54"/>
    <p:sldLayoutId id="2147483925" r:id="rId55"/>
    <p:sldLayoutId id="2147483712" r:id="rId56"/>
    <p:sldLayoutId id="2147483720" r:id="rId57"/>
    <p:sldLayoutId id="2147483838" r:id="rId58"/>
    <p:sldLayoutId id="2147483839" r:id="rId59"/>
    <p:sldLayoutId id="2147483815" r:id="rId60"/>
    <p:sldLayoutId id="2147483840" r:id="rId61"/>
    <p:sldLayoutId id="2147483841" r:id="rId62"/>
    <p:sldLayoutId id="2147483686" r:id="rId63"/>
    <p:sldLayoutId id="2147483704" r:id="rId64"/>
    <p:sldLayoutId id="2147483843" r:id="rId65"/>
    <p:sldLayoutId id="2147483931" r:id="rId66"/>
  </p:sldLayoutIdLst>
  <p:hf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600"/>
        </a:spcBef>
        <a:buFont typeface="Arial" panose="020B0604020202020204" pitchFamily="34" charset="0"/>
        <a:buChar char="​"/>
        <a:defRPr sz="1600" kern="1200">
          <a:solidFill>
            <a:schemeClr val="tx1"/>
          </a:solidFill>
          <a:latin typeface="+mn-lt"/>
          <a:ea typeface="+mn-ea"/>
          <a:cs typeface="+mn-cs"/>
        </a:defRPr>
      </a:lvl1pPr>
      <a:lvl2pPr marL="215900" indent="-2159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2pPr>
      <a:lvl3pPr marL="446400" indent="-215900" algn="l" defTabSz="914400" rtl="0" eaLnBrk="1" latinLnBrk="0" hangingPunct="1">
        <a:lnSpc>
          <a:spcPct val="100000"/>
        </a:lnSpc>
        <a:spcBef>
          <a:spcPts val="400"/>
        </a:spcBef>
        <a:buFont typeface="Arial" panose="020B0604020202020204" pitchFamily="34" charset="0"/>
        <a:buChar char="–"/>
        <a:defRPr sz="1200" kern="1200">
          <a:solidFill>
            <a:schemeClr val="tx1"/>
          </a:solidFill>
          <a:latin typeface="+mn-lt"/>
          <a:ea typeface="+mn-ea"/>
          <a:cs typeface="+mn-cs"/>
        </a:defRPr>
      </a:lvl3pPr>
      <a:lvl4pPr marL="676800" indent="-215900" algn="l" defTabSz="914400" rtl="0" eaLnBrk="1" latinLnBrk="0" hangingPunct="1">
        <a:lnSpc>
          <a:spcPct val="100000"/>
        </a:lnSpc>
        <a:spcBef>
          <a:spcPts val="200"/>
        </a:spcBef>
        <a:buFont typeface="Arial" panose="020B0604020202020204" pitchFamily="34" charset="0"/>
        <a:buChar char="–"/>
        <a:defRPr sz="1100" kern="1200">
          <a:solidFill>
            <a:schemeClr val="tx1"/>
          </a:solidFill>
          <a:latin typeface="+mn-lt"/>
          <a:ea typeface="+mn-ea"/>
          <a:cs typeface="+mn-cs"/>
        </a:defRPr>
      </a:lvl4pPr>
      <a:lvl5pPr marL="907200" indent="-215900" algn="l" defTabSz="914400" rtl="0" eaLnBrk="1" latinLnBrk="0" hangingPunct="1">
        <a:lnSpc>
          <a:spcPct val="100000"/>
        </a:lnSpc>
        <a:spcBef>
          <a:spcPts val="100"/>
        </a:spcBef>
        <a:buFont typeface="Arial" panose="020B0604020202020204" pitchFamily="34" charset="0"/>
        <a:buChar char="–"/>
        <a:defRPr sz="1100" kern="1200">
          <a:solidFill>
            <a:schemeClr val="tx1"/>
          </a:solidFill>
          <a:latin typeface="+mn-lt"/>
          <a:ea typeface="+mn-ea"/>
          <a:cs typeface="+mn-cs"/>
        </a:defRPr>
      </a:lvl5pPr>
      <a:lvl6pPr marL="324000" indent="-324000" algn="l" defTabSz="914400" rtl="0" eaLnBrk="1" latinLnBrk="0" hangingPunct="1">
        <a:lnSpc>
          <a:spcPct val="100000"/>
        </a:lnSpc>
        <a:spcBef>
          <a:spcPts val="1600"/>
        </a:spcBef>
        <a:buFont typeface="+mj-lt"/>
        <a:buAutoNum type="arabicPeriod"/>
        <a:defRPr sz="1600" kern="1200">
          <a:solidFill>
            <a:schemeClr val="tx1"/>
          </a:solidFill>
          <a:latin typeface="+mn-lt"/>
          <a:ea typeface="+mn-ea"/>
          <a:cs typeface="+mn-cs"/>
        </a:defRPr>
      </a:lvl6pPr>
      <a:lvl7pPr marL="576000" indent="-252000" algn="l" defTabSz="914400" rtl="0" eaLnBrk="1" latinLnBrk="0" hangingPunct="1">
        <a:lnSpc>
          <a:spcPct val="100000"/>
        </a:lnSpc>
        <a:spcBef>
          <a:spcPts val="800"/>
        </a:spcBef>
        <a:buFont typeface="+mj-lt"/>
        <a:buAutoNum type="alphaLcPeriod"/>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136" userDrawn="1">
          <p15:clr>
            <a:srgbClr val="F26B43"/>
          </p15:clr>
        </p15:guide>
        <p15:guide id="4" orient="horz" pos="2160" userDrawn="1">
          <p15:clr>
            <a:srgbClr val="F26B43"/>
          </p15:clr>
        </p15:guide>
        <p15:guide id="5" pos="3840" userDrawn="1">
          <p15:clr>
            <a:srgbClr val="F26B43"/>
          </p15:clr>
        </p15:guide>
        <p15:guide id="6" orient="horz" pos="4165" userDrawn="1">
          <p15:clr>
            <a:srgbClr val="F26B43"/>
          </p15:clr>
        </p15:guide>
        <p15:guide id="7" orient="horz" pos="119" userDrawn="1">
          <p15:clr>
            <a:srgbClr val="F26B43"/>
          </p15:clr>
        </p15:guide>
        <p15:guide id="8" pos="544" userDrawn="1">
          <p15:clr>
            <a:srgbClr val="F26B43"/>
          </p15:clr>
        </p15:guide>
        <p15:guide id="9" orient="horz" pos="9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26.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34.xml"/><Relationship Id="rId6" Type="http://schemas.openxmlformats.org/officeDocument/2006/relationships/image" Target="../media/image48.jpeg"/><Relationship Id="rId5" Type="http://schemas.openxmlformats.org/officeDocument/2006/relationships/image" Target="../media/image47.sv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61.xml"/><Relationship Id="rId1" Type="http://schemas.openxmlformats.org/officeDocument/2006/relationships/tags" Target="../tags/tag22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10.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 Id="rId9" Type="http://schemas.openxmlformats.org/officeDocument/2006/relationships/image" Target="../media/image62.jpeg"/></Relationships>
</file>

<file path=ppt/slides/_rels/slide1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61.xml"/><Relationship Id="rId1" Type="http://schemas.openxmlformats.org/officeDocument/2006/relationships/tags" Target="../tags/tag22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61.xml"/><Relationship Id="rId1" Type="http://schemas.openxmlformats.org/officeDocument/2006/relationships/tags" Target="../tags/tag12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3" Type="http://schemas.openxmlformats.org/officeDocument/2006/relationships/tags" Target="../tags/tag140.xml"/><Relationship Id="rId18" Type="http://schemas.openxmlformats.org/officeDocument/2006/relationships/tags" Target="../tags/tag145.xml"/><Relationship Id="rId26" Type="http://schemas.openxmlformats.org/officeDocument/2006/relationships/tags" Target="../tags/tag153.xml"/><Relationship Id="rId39" Type="http://schemas.openxmlformats.org/officeDocument/2006/relationships/tags" Target="../tags/tag166.xml"/><Relationship Id="rId21" Type="http://schemas.openxmlformats.org/officeDocument/2006/relationships/tags" Target="../tags/tag148.xml"/><Relationship Id="rId34" Type="http://schemas.openxmlformats.org/officeDocument/2006/relationships/tags" Target="../tags/tag161.xml"/><Relationship Id="rId42" Type="http://schemas.openxmlformats.org/officeDocument/2006/relationships/tags" Target="../tags/tag169.xml"/><Relationship Id="rId47" Type="http://schemas.openxmlformats.org/officeDocument/2006/relationships/tags" Target="../tags/tag174.xml"/><Relationship Id="rId50" Type="http://schemas.openxmlformats.org/officeDocument/2006/relationships/tags" Target="../tags/tag177.xml"/><Relationship Id="rId7" Type="http://schemas.openxmlformats.org/officeDocument/2006/relationships/tags" Target="../tags/tag134.xml"/><Relationship Id="rId2" Type="http://schemas.openxmlformats.org/officeDocument/2006/relationships/tags" Target="../tags/tag129.xml"/><Relationship Id="rId16" Type="http://schemas.openxmlformats.org/officeDocument/2006/relationships/tags" Target="../tags/tag143.xml"/><Relationship Id="rId29" Type="http://schemas.openxmlformats.org/officeDocument/2006/relationships/tags" Target="../tags/tag156.xml"/><Relationship Id="rId11" Type="http://schemas.openxmlformats.org/officeDocument/2006/relationships/tags" Target="../tags/tag138.xml"/><Relationship Id="rId24" Type="http://schemas.openxmlformats.org/officeDocument/2006/relationships/tags" Target="../tags/tag151.xml"/><Relationship Id="rId32" Type="http://schemas.openxmlformats.org/officeDocument/2006/relationships/tags" Target="../tags/tag159.xml"/><Relationship Id="rId37" Type="http://schemas.openxmlformats.org/officeDocument/2006/relationships/tags" Target="../tags/tag164.xml"/><Relationship Id="rId40" Type="http://schemas.openxmlformats.org/officeDocument/2006/relationships/tags" Target="../tags/tag167.xml"/><Relationship Id="rId45" Type="http://schemas.openxmlformats.org/officeDocument/2006/relationships/tags" Target="../tags/tag172.xml"/><Relationship Id="rId53" Type="http://schemas.openxmlformats.org/officeDocument/2006/relationships/oleObject" Target="../embeddings/oleObject4.bin"/><Relationship Id="rId5" Type="http://schemas.openxmlformats.org/officeDocument/2006/relationships/tags" Target="../tags/tag132.xml"/><Relationship Id="rId10" Type="http://schemas.openxmlformats.org/officeDocument/2006/relationships/tags" Target="../tags/tag137.xml"/><Relationship Id="rId19" Type="http://schemas.openxmlformats.org/officeDocument/2006/relationships/tags" Target="../tags/tag146.xml"/><Relationship Id="rId31" Type="http://schemas.openxmlformats.org/officeDocument/2006/relationships/tags" Target="../tags/tag158.xml"/><Relationship Id="rId44" Type="http://schemas.openxmlformats.org/officeDocument/2006/relationships/tags" Target="../tags/tag171.xml"/><Relationship Id="rId52" Type="http://schemas.openxmlformats.org/officeDocument/2006/relationships/notesSlide" Target="../notesSlides/notesSlide2.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 Id="rId22" Type="http://schemas.openxmlformats.org/officeDocument/2006/relationships/tags" Target="../tags/tag149.xml"/><Relationship Id="rId27" Type="http://schemas.openxmlformats.org/officeDocument/2006/relationships/tags" Target="../tags/tag154.xml"/><Relationship Id="rId30" Type="http://schemas.openxmlformats.org/officeDocument/2006/relationships/tags" Target="../tags/tag157.xml"/><Relationship Id="rId35" Type="http://schemas.openxmlformats.org/officeDocument/2006/relationships/tags" Target="../tags/tag162.xml"/><Relationship Id="rId43" Type="http://schemas.openxmlformats.org/officeDocument/2006/relationships/tags" Target="../tags/tag170.xml"/><Relationship Id="rId48" Type="http://schemas.openxmlformats.org/officeDocument/2006/relationships/tags" Target="../tags/tag175.xml"/><Relationship Id="rId8" Type="http://schemas.openxmlformats.org/officeDocument/2006/relationships/tags" Target="../tags/tag135.xml"/><Relationship Id="rId51" Type="http://schemas.openxmlformats.org/officeDocument/2006/relationships/slideLayout" Target="../slideLayouts/slideLayout19.xml"/><Relationship Id="rId3" Type="http://schemas.openxmlformats.org/officeDocument/2006/relationships/tags" Target="../tags/tag130.xml"/><Relationship Id="rId12" Type="http://schemas.openxmlformats.org/officeDocument/2006/relationships/tags" Target="../tags/tag139.xml"/><Relationship Id="rId17" Type="http://schemas.openxmlformats.org/officeDocument/2006/relationships/tags" Target="../tags/tag144.xml"/><Relationship Id="rId25" Type="http://schemas.openxmlformats.org/officeDocument/2006/relationships/tags" Target="../tags/tag152.xml"/><Relationship Id="rId33" Type="http://schemas.openxmlformats.org/officeDocument/2006/relationships/tags" Target="../tags/tag160.xml"/><Relationship Id="rId38" Type="http://schemas.openxmlformats.org/officeDocument/2006/relationships/tags" Target="../tags/tag165.xml"/><Relationship Id="rId46" Type="http://schemas.openxmlformats.org/officeDocument/2006/relationships/tags" Target="../tags/tag173.xml"/><Relationship Id="rId20" Type="http://schemas.openxmlformats.org/officeDocument/2006/relationships/tags" Target="../tags/tag147.xml"/><Relationship Id="rId41" Type="http://schemas.openxmlformats.org/officeDocument/2006/relationships/tags" Target="../tags/tag168.xml"/><Relationship Id="rId54" Type="http://schemas.openxmlformats.org/officeDocument/2006/relationships/image" Target="../media/image1.emf"/><Relationship Id="rId1" Type="http://schemas.openxmlformats.org/officeDocument/2006/relationships/tags" Target="../tags/tag128.xml"/><Relationship Id="rId6" Type="http://schemas.openxmlformats.org/officeDocument/2006/relationships/tags" Target="../tags/tag133.xml"/><Relationship Id="rId15" Type="http://schemas.openxmlformats.org/officeDocument/2006/relationships/tags" Target="../tags/tag142.xml"/><Relationship Id="rId23" Type="http://schemas.openxmlformats.org/officeDocument/2006/relationships/tags" Target="../tags/tag150.xml"/><Relationship Id="rId28" Type="http://schemas.openxmlformats.org/officeDocument/2006/relationships/tags" Target="../tags/tag155.xml"/><Relationship Id="rId36" Type="http://schemas.openxmlformats.org/officeDocument/2006/relationships/tags" Target="../tags/tag163.xml"/><Relationship Id="rId49" Type="http://schemas.openxmlformats.org/officeDocument/2006/relationships/tags" Target="../tags/tag176.xml"/></Relationships>
</file>

<file path=ppt/slides/_rels/slide5.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18" Type="http://schemas.openxmlformats.org/officeDocument/2006/relationships/oleObject" Target="../embeddings/oleObject5.bin"/><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image" Target="../media/image22.png"/><Relationship Id="rId2" Type="http://schemas.openxmlformats.org/officeDocument/2006/relationships/tags" Target="../tags/tag179.xml"/><Relationship Id="rId16" Type="http://schemas.openxmlformats.org/officeDocument/2006/relationships/notesSlide" Target="../notesSlides/notesSlide3.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slideLayout" Target="../slideLayouts/slideLayout17.xml"/><Relationship Id="rId10" Type="http://schemas.openxmlformats.org/officeDocument/2006/relationships/tags" Target="../tags/tag187.xml"/><Relationship Id="rId19" Type="http://schemas.openxmlformats.org/officeDocument/2006/relationships/image" Target="../media/image23.emf"/><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s>
</file>

<file path=ppt/slides/_rels/slide6.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oleObject" Target="../embeddings/oleObject6.bin"/><Relationship Id="rId18" Type="http://schemas.openxmlformats.org/officeDocument/2006/relationships/image" Target="../media/image28.svg"/><Relationship Id="rId3" Type="http://schemas.openxmlformats.org/officeDocument/2006/relationships/tags" Target="../tags/tag194.xml"/><Relationship Id="rId21" Type="http://schemas.openxmlformats.org/officeDocument/2006/relationships/image" Target="../media/image31.png"/><Relationship Id="rId7" Type="http://schemas.openxmlformats.org/officeDocument/2006/relationships/tags" Target="../tags/tag198.xml"/><Relationship Id="rId12" Type="http://schemas.openxmlformats.org/officeDocument/2006/relationships/image" Target="../media/image25.svg"/><Relationship Id="rId17" Type="http://schemas.openxmlformats.org/officeDocument/2006/relationships/image" Target="../media/image27.png"/><Relationship Id="rId25" Type="http://schemas.openxmlformats.org/officeDocument/2006/relationships/image" Target="../media/image35.jpeg"/><Relationship Id="rId2" Type="http://schemas.openxmlformats.org/officeDocument/2006/relationships/tags" Target="../tags/tag193.xml"/><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image" Target="../media/image24.png"/><Relationship Id="rId24" Type="http://schemas.openxmlformats.org/officeDocument/2006/relationships/image" Target="../media/image34.svg"/><Relationship Id="rId5" Type="http://schemas.openxmlformats.org/officeDocument/2006/relationships/tags" Target="../tags/tag196.xml"/><Relationship Id="rId15" Type="http://schemas.openxmlformats.org/officeDocument/2006/relationships/image" Target="../media/image12.png"/><Relationship Id="rId23" Type="http://schemas.openxmlformats.org/officeDocument/2006/relationships/image" Target="../media/image33.png"/><Relationship Id="rId10" Type="http://schemas.openxmlformats.org/officeDocument/2006/relationships/notesSlide" Target="../notesSlides/notesSlide4.xml"/><Relationship Id="rId19" Type="http://schemas.openxmlformats.org/officeDocument/2006/relationships/image" Target="../media/image29.png"/><Relationship Id="rId4" Type="http://schemas.openxmlformats.org/officeDocument/2006/relationships/tags" Target="../tags/tag195.xml"/><Relationship Id="rId9" Type="http://schemas.openxmlformats.org/officeDocument/2006/relationships/slideLayout" Target="../slideLayouts/slideLayout66.xml"/><Relationship Id="rId14" Type="http://schemas.openxmlformats.org/officeDocument/2006/relationships/image" Target="../media/image23.emf"/><Relationship Id="rId22" Type="http://schemas.openxmlformats.org/officeDocument/2006/relationships/image" Target="../media/image32.svg"/></Relationships>
</file>

<file path=ppt/slides/_rels/slide7.xml.rels><?xml version="1.0" encoding="UTF-8" standalone="yes"?>
<Relationships xmlns="http://schemas.openxmlformats.org/package/2006/relationships"><Relationship Id="rId13" Type="http://schemas.openxmlformats.org/officeDocument/2006/relationships/tags" Target="../tags/tag212.xml"/><Relationship Id="rId18" Type="http://schemas.openxmlformats.org/officeDocument/2006/relationships/tags" Target="../tags/tag217.xml"/><Relationship Id="rId26" Type="http://schemas.openxmlformats.org/officeDocument/2006/relationships/notesSlide" Target="../notesSlides/notesSlide5.xml"/><Relationship Id="rId3" Type="http://schemas.openxmlformats.org/officeDocument/2006/relationships/tags" Target="../tags/tag202.xml"/><Relationship Id="rId21" Type="http://schemas.openxmlformats.org/officeDocument/2006/relationships/tags" Target="../tags/tag220.xml"/><Relationship Id="rId34" Type="http://schemas.openxmlformats.org/officeDocument/2006/relationships/image" Target="../media/image23.emf"/><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tags" Target="../tags/tag216.xml"/><Relationship Id="rId25" Type="http://schemas.openxmlformats.org/officeDocument/2006/relationships/slideLayout" Target="../slideLayouts/slideLayout57.xml"/><Relationship Id="rId33" Type="http://schemas.openxmlformats.org/officeDocument/2006/relationships/oleObject" Target="../embeddings/oleObject7.bin"/><Relationship Id="rId2" Type="http://schemas.openxmlformats.org/officeDocument/2006/relationships/tags" Target="../tags/tag201.xml"/><Relationship Id="rId16" Type="http://schemas.openxmlformats.org/officeDocument/2006/relationships/tags" Target="../tags/tag215.xml"/><Relationship Id="rId20" Type="http://schemas.openxmlformats.org/officeDocument/2006/relationships/tags" Target="../tags/tag219.xml"/><Relationship Id="rId29" Type="http://schemas.openxmlformats.org/officeDocument/2006/relationships/image" Target="../media/image38.jpeg"/><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24" Type="http://schemas.openxmlformats.org/officeDocument/2006/relationships/tags" Target="../tags/tag223.xml"/><Relationship Id="rId32" Type="http://schemas.openxmlformats.org/officeDocument/2006/relationships/image" Target="../media/image41.jpeg"/><Relationship Id="rId5" Type="http://schemas.openxmlformats.org/officeDocument/2006/relationships/tags" Target="../tags/tag204.xml"/><Relationship Id="rId15" Type="http://schemas.openxmlformats.org/officeDocument/2006/relationships/tags" Target="../tags/tag214.xml"/><Relationship Id="rId23" Type="http://schemas.openxmlformats.org/officeDocument/2006/relationships/tags" Target="../tags/tag222.xml"/><Relationship Id="rId28" Type="http://schemas.openxmlformats.org/officeDocument/2006/relationships/image" Target="../media/image37.jpeg"/><Relationship Id="rId10" Type="http://schemas.openxmlformats.org/officeDocument/2006/relationships/tags" Target="../tags/tag209.xml"/><Relationship Id="rId19" Type="http://schemas.openxmlformats.org/officeDocument/2006/relationships/tags" Target="../tags/tag218.xml"/><Relationship Id="rId31" Type="http://schemas.openxmlformats.org/officeDocument/2006/relationships/image" Target="../media/image40.jpeg"/><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tags" Target="../tags/tag213.xml"/><Relationship Id="rId22" Type="http://schemas.openxmlformats.org/officeDocument/2006/relationships/tags" Target="../tags/tag221.xml"/><Relationship Id="rId27" Type="http://schemas.openxmlformats.org/officeDocument/2006/relationships/image" Target="../media/image36.jpeg"/><Relationship Id="rId30" Type="http://schemas.openxmlformats.org/officeDocument/2006/relationships/image" Target="../media/image39.jpeg"/><Relationship Id="rId8" Type="http://schemas.openxmlformats.org/officeDocument/2006/relationships/tags" Target="../tags/tag20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61.xml"/><Relationship Id="rId1" Type="http://schemas.openxmlformats.org/officeDocument/2006/relationships/tags" Target="../tags/tag22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xml"/><Relationship Id="rId1" Type="http://schemas.openxmlformats.org/officeDocument/2006/relationships/tags" Target="../tags/tag225.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7C7EE906-8434-4563-81C3-812F7B4D5E2E}"/>
              </a:ext>
            </a:extLst>
          </p:cNvPr>
          <p:cNvGraphicFramePr>
            <a:graphicFrameLocks noChangeAspect="1"/>
          </p:cNvGraphicFramePr>
          <p:nvPr>
            <p:custDataLst>
              <p:tags r:id="rId1"/>
            </p:custDataLst>
            <p:extLst>
              <p:ext uri="{D42A27DB-BD31-4B8C-83A1-F6EECF244321}">
                <p14:modId xmlns:p14="http://schemas.microsoft.com/office/powerpoint/2010/main" val="42047309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47" imgH="348" progId="TCLayout.ActiveDocument.1">
                  <p:embed/>
                </p:oleObj>
              </mc:Choice>
              <mc:Fallback>
                <p:oleObj name="Diapositive think-cell" r:id="rId4" imgW="347" imgH="348" progId="TCLayout.ActiveDocument.1">
                  <p:embed/>
                  <p:pic>
                    <p:nvPicPr>
                      <p:cNvPr id="3" name="Objet 2" hidden="1">
                        <a:extLst>
                          <a:ext uri="{FF2B5EF4-FFF2-40B4-BE49-F238E27FC236}">
                            <a16:creationId xmlns:a16="http://schemas.microsoft.com/office/drawing/2014/main" id="{7C7EE906-8434-4563-81C3-812F7B4D5E2E}"/>
                          </a:ext>
                        </a:extLst>
                      </p:cNvPr>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re 1">
            <a:extLst>
              <a:ext uri="{FF2B5EF4-FFF2-40B4-BE49-F238E27FC236}">
                <a16:creationId xmlns:a16="http://schemas.microsoft.com/office/drawing/2014/main" id="{D09AA4DC-D3CD-E6F5-E6F2-DAA87EEC708F}"/>
              </a:ext>
            </a:extLst>
          </p:cNvPr>
          <p:cNvSpPr>
            <a:spLocks noGrp="1"/>
          </p:cNvSpPr>
          <p:nvPr>
            <p:ph type="title"/>
          </p:nvPr>
        </p:nvSpPr>
        <p:spPr/>
        <p:txBody>
          <a:bodyPr/>
          <a:lstStyle/>
          <a:p>
            <a:r>
              <a:rPr lang="fr-CA" sz="4400"/>
              <a:t>Lancement de la compétition : DéfIA</a:t>
            </a:r>
          </a:p>
        </p:txBody>
      </p:sp>
      <p:sp>
        <p:nvSpPr>
          <p:cNvPr id="5" name="Espace réservé du texte 4">
            <a:extLst>
              <a:ext uri="{FF2B5EF4-FFF2-40B4-BE49-F238E27FC236}">
                <a16:creationId xmlns:a16="http://schemas.microsoft.com/office/drawing/2014/main" id="{C838251F-CD5A-AF1C-A774-544125122E9C}"/>
              </a:ext>
            </a:extLst>
          </p:cNvPr>
          <p:cNvSpPr>
            <a:spLocks noGrp="1"/>
          </p:cNvSpPr>
          <p:nvPr>
            <p:ph type="body" sz="quarter" idx="10"/>
          </p:nvPr>
        </p:nvSpPr>
        <p:spPr/>
        <p:txBody>
          <a:bodyPr/>
          <a:lstStyle/>
          <a:p>
            <a:endParaRPr lang="fr-CA"/>
          </a:p>
          <a:p>
            <a:endParaRPr lang="fr-CA"/>
          </a:p>
        </p:txBody>
      </p:sp>
      <p:pic>
        <p:nvPicPr>
          <p:cNvPr id="10" name="Image 9" descr="Une image contenant habits, table, Visage humain, personne&#10;&#10;Description générée automatiquement">
            <a:extLst>
              <a:ext uri="{FF2B5EF4-FFF2-40B4-BE49-F238E27FC236}">
                <a16:creationId xmlns:a16="http://schemas.microsoft.com/office/drawing/2014/main" id="{D665036F-06D9-7402-192C-A0135CD6A412}"/>
              </a:ext>
            </a:extLst>
          </p:cNvPr>
          <p:cNvPicPr>
            <a:picLocks noChangeAspect="1"/>
          </p:cNvPicPr>
          <p:nvPr/>
        </p:nvPicPr>
        <p:blipFill>
          <a:blip r:embed="rId6"/>
          <a:stretch>
            <a:fillRect/>
          </a:stretch>
        </p:blipFill>
        <p:spPr>
          <a:xfrm>
            <a:off x="0" y="3236217"/>
            <a:ext cx="9053800" cy="3017933"/>
          </a:xfrm>
          <a:prstGeom prst="rect">
            <a:avLst/>
          </a:prstGeom>
        </p:spPr>
      </p:pic>
      <p:pic>
        <p:nvPicPr>
          <p:cNvPr id="6" name="Image 5" descr="Une image contenant motif, carré, conception, pixel&#10;&#10;Description générée automatiquement">
            <a:extLst>
              <a:ext uri="{FF2B5EF4-FFF2-40B4-BE49-F238E27FC236}">
                <a16:creationId xmlns:a16="http://schemas.microsoft.com/office/drawing/2014/main" id="{25697FCD-D77A-B675-667F-E3619F57D9C2}"/>
              </a:ext>
            </a:extLst>
          </p:cNvPr>
          <p:cNvPicPr>
            <a:picLocks noChangeAspect="1"/>
          </p:cNvPicPr>
          <p:nvPr/>
        </p:nvPicPr>
        <p:blipFill>
          <a:blip r:embed="rId7"/>
          <a:stretch>
            <a:fillRect/>
          </a:stretch>
        </p:blipFill>
        <p:spPr>
          <a:xfrm>
            <a:off x="10053879" y="303363"/>
            <a:ext cx="1783266" cy="1790903"/>
          </a:xfrm>
          <a:prstGeom prst="rect">
            <a:avLst/>
          </a:prstGeom>
        </p:spPr>
      </p:pic>
    </p:spTree>
    <p:extLst>
      <p:ext uri="{BB962C8B-B14F-4D97-AF65-F5344CB8AC3E}">
        <p14:creationId xmlns:p14="http://schemas.microsoft.com/office/powerpoint/2010/main" val="34112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4860C58-91CE-F578-E04E-00BAE5EAAFEA}"/>
              </a:ext>
            </a:extLst>
          </p:cNvPr>
          <p:cNvSpPr>
            <a:spLocks noGrp="1"/>
          </p:cNvSpPr>
          <p:nvPr>
            <p:ph type="sldNum" sz="quarter" idx="12"/>
          </p:nvPr>
        </p:nvSpPr>
        <p:spPr/>
        <p:txBody>
          <a:bodyPr/>
          <a:lstStyle/>
          <a:p>
            <a:fld id="{8937DB96-938E-1B44-A3B6-A4E4F034D415}" type="slidenum">
              <a:rPr lang="fr-CA" smtClean="0"/>
              <a:t>10</a:t>
            </a:fld>
            <a:endParaRPr lang="fr-CA"/>
          </a:p>
        </p:txBody>
      </p:sp>
      <p:sp>
        <p:nvSpPr>
          <p:cNvPr id="5" name="Titre 4">
            <a:extLst>
              <a:ext uri="{FF2B5EF4-FFF2-40B4-BE49-F238E27FC236}">
                <a16:creationId xmlns:a16="http://schemas.microsoft.com/office/drawing/2014/main" id="{8DE35A73-B76B-D386-72A1-277376A4EDCE}"/>
              </a:ext>
            </a:extLst>
          </p:cNvPr>
          <p:cNvSpPr>
            <a:spLocks noGrp="1"/>
          </p:cNvSpPr>
          <p:nvPr>
            <p:ph type="title"/>
          </p:nvPr>
        </p:nvSpPr>
        <p:spPr/>
        <p:txBody>
          <a:bodyPr/>
          <a:lstStyle/>
          <a:p>
            <a:r>
              <a:rPr lang="fr-CA"/>
              <a:t>Le sujet :</a:t>
            </a:r>
          </a:p>
        </p:txBody>
      </p:sp>
      <p:sp>
        <p:nvSpPr>
          <p:cNvPr id="10" name="AutoShape 5" descr="Guillemet ouvert contour">
            <a:extLst>
              <a:ext uri="{FF2B5EF4-FFF2-40B4-BE49-F238E27FC236}">
                <a16:creationId xmlns:a16="http://schemas.microsoft.com/office/drawing/2014/main" id="{0471D2AC-6CE9-1AFE-F64D-790A556F31CB}"/>
              </a:ext>
            </a:extLst>
          </p:cNvPr>
          <p:cNvSpPr>
            <a:spLocks noChangeAspect="1" noChangeArrowheads="1"/>
          </p:cNvSpPr>
          <p:nvPr/>
        </p:nvSpPr>
        <p:spPr bwMode="auto">
          <a:xfrm>
            <a:off x="2804258" y="321419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sp>
        <p:nvSpPr>
          <p:cNvPr id="11" name="AutoShape 6" descr="Guillemet fermé contour">
            <a:extLst>
              <a:ext uri="{FF2B5EF4-FFF2-40B4-BE49-F238E27FC236}">
                <a16:creationId xmlns:a16="http://schemas.microsoft.com/office/drawing/2014/main" id="{30F14F4B-7719-3E79-6842-2F3B5D5A0A71}"/>
              </a:ext>
            </a:extLst>
          </p:cNvPr>
          <p:cNvSpPr>
            <a:spLocks noChangeAspect="1" noChangeArrowheads="1"/>
          </p:cNvSpPr>
          <p:nvPr/>
        </p:nvSpPr>
        <p:spPr bwMode="auto">
          <a:xfrm>
            <a:off x="3264633" y="321419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sp>
        <p:nvSpPr>
          <p:cNvPr id="12" name="AutoShape 8" descr="Guillemet ouvert contour">
            <a:extLst>
              <a:ext uri="{FF2B5EF4-FFF2-40B4-BE49-F238E27FC236}">
                <a16:creationId xmlns:a16="http://schemas.microsoft.com/office/drawing/2014/main" id="{BF526681-EBE4-10C8-65F2-00BCC9A35597}"/>
              </a:ext>
            </a:extLst>
          </p:cNvPr>
          <p:cNvSpPr>
            <a:spLocks noChangeAspect="1" noChangeArrowheads="1"/>
          </p:cNvSpPr>
          <p:nvPr/>
        </p:nvSpPr>
        <p:spPr bwMode="auto">
          <a:xfrm>
            <a:off x="1841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sp>
        <p:nvSpPr>
          <p:cNvPr id="13" name="AutoShape 9" descr="Guillemet fermé contour">
            <a:extLst>
              <a:ext uri="{FF2B5EF4-FFF2-40B4-BE49-F238E27FC236}">
                <a16:creationId xmlns:a16="http://schemas.microsoft.com/office/drawing/2014/main" id="{29A1826E-7A84-DA2F-B87C-BDEC1936545B}"/>
              </a:ext>
            </a:extLst>
          </p:cNvPr>
          <p:cNvSpPr>
            <a:spLocks noChangeAspect="1" noChangeArrowheads="1"/>
          </p:cNvSpPr>
          <p:nvPr/>
        </p:nvSpPr>
        <p:spPr bwMode="auto">
          <a:xfrm>
            <a:off x="6445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pic>
        <p:nvPicPr>
          <p:cNvPr id="14" name="Graphique 10" descr="Guillemet ouvert contour">
            <a:extLst>
              <a:ext uri="{FF2B5EF4-FFF2-40B4-BE49-F238E27FC236}">
                <a16:creationId xmlns:a16="http://schemas.microsoft.com/office/drawing/2014/main" id="{6AA9BBDA-247D-8D22-6227-E3CA49CF96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458" y="1650882"/>
            <a:ext cx="914400" cy="914400"/>
          </a:xfrm>
          <a:prstGeom prst="rect">
            <a:avLst/>
          </a:prstGeom>
        </p:spPr>
      </p:pic>
      <p:pic>
        <p:nvPicPr>
          <p:cNvPr id="15" name="Graphique 9" descr="Guillemet fermé contour">
            <a:extLst>
              <a:ext uri="{FF2B5EF4-FFF2-40B4-BE49-F238E27FC236}">
                <a16:creationId xmlns:a16="http://schemas.microsoft.com/office/drawing/2014/main" id="{729EB64E-FEC4-0AF7-9452-D875751EE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7314" y="5361914"/>
            <a:ext cx="914400" cy="914400"/>
          </a:xfrm>
          <a:prstGeom prst="rect">
            <a:avLst/>
          </a:prstGeom>
        </p:spPr>
      </p:pic>
      <p:sp>
        <p:nvSpPr>
          <p:cNvPr id="16" name="Espace réservé du texte 1">
            <a:extLst>
              <a:ext uri="{FF2B5EF4-FFF2-40B4-BE49-F238E27FC236}">
                <a16:creationId xmlns:a16="http://schemas.microsoft.com/office/drawing/2014/main" id="{019BDE39-81D2-F3B8-6D85-2C15C0F6CB48}"/>
              </a:ext>
            </a:extLst>
          </p:cNvPr>
          <p:cNvSpPr>
            <a:spLocks noGrp="1"/>
          </p:cNvSpPr>
          <p:nvPr/>
        </p:nvSpPr>
        <p:spPr>
          <a:xfrm>
            <a:off x="1308711" y="1804264"/>
            <a:ext cx="3911844" cy="5053736"/>
          </a:xfrm>
          <a:prstGeom prst="rect">
            <a:avLst/>
          </a:prstGeom>
        </p:spPr>
        <p:txBody>
          <a:bodyPr vert="horz" lIns="0" tIns="0" rIns="0" bIns="0" rtlCol="0" anchor="t" anchorCtr="0">
            <a:normAutofit/>
          </a:bodyPr>
          <a:lstStyle>
            <a:lvl1pPr marL="0" indent="0" algn="l" defTabSz="914400" rtl="0" eaLnBrk="1" latinLnBrk="0" hangingPunct="1">
              <a:lnSpc>
                <a:spcPct val="100000"/>
              </a:lnSpc>
              <a:spcBef>
                <a:spcPts val="1600"/>
              </a:spcBef>
              <a:buFont typeface="Arial" panose="020B0604020202020204" pitchFamily="34" charset="0"/>
              <a:buChar char="​"/>
              <a:defRPr sz="1600" kern="1200">
                <a:solidFill>
                  <a:schemeClr val="tx1"/>
                </a:solidFill>
                <a:latin typeface="+mn-lt"/>
                <a:ea typeface="+mn-ea"/>
                <a:cs typeface="+mn-cs"/>
              </a:defRPr>
            </a:lvl1pPr>
            <a:lvl2pPr marL="215900" indent="-215900" algn="l" defTabSz="914400" rtl="0" eaLnBrk="1" latinLnBrk="0" hangingPunct="1">
              <a:lnSpc>
                <a:spcPct val="100000"/>
              </a:lnSpc>
              <a:spcBef>
                <a:spcPts val="800"/>
              </a:spcBef>
              <a:buFont typeface="Arial" panose="020B0604020202020204" pitchFamily="34" charset="0"/>
              <a:buChar char="•"/>
              <a:defRPr lang="fr-CA" sz="1400" kern="1200" dirty="0">
                <a:solidFill>
                  <a:schemeClr val="tx1"/>
                </a:solidFill>
                <a:latin typeface="+mn-lt"/>
                <a:ea typeface="+mn-ea"/>
                <a:cs typeface="+mn-cs"/>
              </a:defRPr>
            </a:lvl2pPr>
            <a:lvl3pPr marL="446400" indent="-215900" algn="l" defTabSz="914400" rtl="0" eaLnBrk="1" latinLnBrk="0" hangingPunct="1">
              <a:lnSpc>
                <a:spcPct val="100000"/>
              </a:lnSpc>
              <a:spcBef>
                <a:spcPts val="400"/>
              </a:spcBef>
              <a:buFont typeface="Arial" panose="020B0604020202020204" pitchFamily="34" charset="0"/>
              <a:buChar char="–"/>
              <a:defRPr sz="1200" kern="1200">
                <a:solidFill>
                  <a:schemeClr val="tx1"/>
                </a:solidFill>
                <a:latin typeface="+mn-lt"/>
                <a:ea typeface="+mn-ea"/>
                <a:cs typeface="+mn-cs"/>
              </a:defRPr>
            </a:lvl3pPr>
            <a:lvl4pPr marL="676800" indent="-215900" algn="l" defTabSz="914400" rtl="0" eaLnBrk="1" latinLnBrk="0" hangingPunct="1">
              <a:lnSpc>
                <a:spcPct val="100000"/>
              </a:lnSpc>
              <a:spcBef>
                <a:spcPts val="200"/>
              </a:spcBef>
              <a:buFont typeface="Arial" panose="020B0604020202020204" pitchFamily="34" charset="0"/>
              <a:buChar char="–"/>
              <a:defRPr sz="1100" kern="1200">
                <a:solidFill>
                  <a:schemeClr val="tx1"/>
                </a:solidFill>
                <a:latin typeface="+mn-lt"/>
                <a:ea typeface="+mn-ea"/>
                <a:cs typeface="+mn-cs"/>
              </a:defRPr>
            </a:lvl4pPr>
            <a:lvl5pPr marL="907200" indent="-215900" algn="l" defTabSz="914400" rtl="0" eaLnBrk="1" latinLnBrk="0" hangingPunct="1">
              <a:lnSpc>
                <a:spcPct val="100000"/>
              </a:lnSpc>
              <a:spcBef>
                <a:spcPts val="100"/>
              </a:spcBef>
              <a:buFont typeface="Arial" panose="020B0604020202020204" pitchFamily="34" charset="0"/>
              <a:buChar char="–"/>
              <a:defRPr sz="1100" kern="1200">
                <a:solidFill>
                  <a:schemeClr val="tx1"/>
                </a:solidFill>
                <a:latin typeface="+mn-lt"/>
                <a:ea typeface="+mn-ea"/>
                <a:cs typeface="+mn-cs"/>
              </a:defRPr>
            </a:lvl5pPr>
            <a:lvl6pPr marL="324000" indent="-324000" algn="l" defTabSz="914400" rtl="0" eaLnBrk="1" latinLnBrk="0" hangingPunct="1">
              <a:lnSpc>
                <a:spcPct val="100000"/>
              </a:lnSpc>
              <a:spcBef>
                <a:spcPts val="1600"/>
              </a:spcBef>
              <a:buFont typeface="+mj-lt"/>
              <a:buAutoNum type="arabicPeriod"/>
              <a:defRPr sz="1600" kern="1200">
                <a:solidFill>
                  <a:schemeClr val="tx1"/>
                </a:solidFill>
                <a:latin typeface="+mn-lt"/>
                <a:ea typeface="+mn-ea"/>
                <a:cs typeface="+mn-cs"/>
              </a:defRPr>
            </a:lvl6pPr>
            <a:lvl7pPr marL="576000" indent="-252000" algn="l" defTabSz="914400" rtl="0" eaLnBrk="1" latinLnBrk="0" hangingPunct="1">
              <a:lnSpc>
                <a:spcPct val="100000"/>
              </a:lnSpc>
              <a:spcBef>
                <a:spcPts val="800"/>
              </a:spcBef>
              <a:buFont typeface="+mj-lt"/>
              <a:buAutoNum type="alphaLcPeriod"/>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CA" sz="2800" i="1">
              <a:cs typeface="Arial"/>
            </a:endParaRPr>
          </a:p>
          <a:p>
            <a:pPr algn="ctr">
              <a:buNone/>
            </a:pPr>
            <a:r>
              <a:rPr lang="fr-CA" sz="2600" i="1"/>
              <a:t>Les fluctuations des taux d'intérêt influencent le panorama économique global.</a:t>
            </a:r>
            <a:endParaRPr lang="fr-CA" sz="2600" i="1">
              <a:cs typeface="Arial"/>
            </a:endParaRPr>
          </a:p>
          <a:p>
            <a:pPr algn="ctr"/>
            <a:r>
              <a:rPr lang="fr-CA" sz="2600" b="1" i="1"/>
              <a:t>Comment anticiper et mesurer l’impact de ces fluctuations ?</a:t>
            </a:r>
            <a:endParaRPr lang="fr-CA" sz="2600" b="1" i="1">
              <a:cs typeface="Arial"/>
            </a:endParaRPr>
          </a:p>
          <a:p>
            <a:pPr algn="ctr"/>
            <a:endParaRPr lang="fr-CA" sz="1800" i="1">
              <a:cs typeface="Arial"/>
            </a:endParaRPr>
          </a:p>
          <a:p>
            <a:pPr algn="ctr"/>
            <a:endParaRPr lang="fr-CA" sz="1800" i="1">
              <a:cs typeface="Arial"/>
            </a:endParaRPr>
          </a:p>
        </p:txBody>
      </p:sp>
      <p:pic>
        <p:nvPicPr>
          <p:cNvPr id="9227" name="Picture 11" descr="Une image contenant personne, habits, Visage humain, femme&#10;&#10;Description générée automatiquement">
            <a:extLst>
              <a:ext uri="{FF2B5EF4-FFF2-40B4-BE49-F238E27FC236}">
                <a16:creationId xmlns:a16="http://schemas.microsoft.com/office/drawing/2014/main" id="{722AFE15-CFEB-3640-E553-2F30FF2B54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4627" y="934511"/>
            <a:ext cx="3645253" cy="546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4594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034D9A4-1D53-0A45-C92F-1ACADEA0F9EE}"/>
              </a:ext>
            </a:extLst>
          </p:cNvPr>
          <p:cNvSpPr>
            <a:spLocks noGrp="1"/>
          </p:cNvSpPr>
          <p:nvPr>
            <p:ph type="title"/>
          </p:nvPr>
        </p:nvSpPr>
        <p:spPr/>
        <p:txBody>
          <a:bodyPr/>
          <a:lstStyle/>
          <a:p>
            <a:r>
              <a:rPr lang="fr-FR"/>
              <a:t>Critères d'évaluation</a:t>
            </a:r>
          </a:p>
        </p:txBody>
      </p:sp>
      <p:sp>
        <p:nvSpPr>
          <p:cNvPr id="4" name="Espace réservé du numéro de diapositive 3">
            <a:extLst>
              <a:ext uri="{FF2B5EF4-FFF2-40B4-BE49-F238E27FC236}">
                <a16:creationId xmlns:a16="http://schemas.microsoft.com/office/drawing/2014/main" id="{3D025B70-D1F3-29C3-C7FC-44CE13D2B55F}"/>
              </a:ext>
            </a:extLst>
          </p:cNvPr>
          <p:cNvSpPr>
            <a:spLocks noGrp="1"/>
          </p:cNvSpPr>
          <p:nvPr>
            <p:ph type="sldNum" sz="quarter" idx="12"/>
          </p:nvPr>
        </p:nvSpPr>
        <p:spPr/>
        <p:txBody>
          <a:bodyPr/>
          <a:lstStyle/>
          <a:p>
            <a:fld id="{8937DB96-938E-1B44-A3B6-A4E4F034D415}" type="slidenum">
              <a:rPr lang="fr-CA"/>
              <a:pPr/>
              <a:t>11</a:t>
            </a:fld>
            <a:endParaRPr lang="fr-CA"/>
          </a:p>
        </p:txBody>
      </p:sp>
      <p:pic>
        <p:nvPicPr>
          <p:cNvPr id="6" name="Image 5" descr="Une image contenant plastique&#10;&#10;Description générée automatiquement">
            <a:extLst>
              <a:ext uri="{FF2B5EF4-FFF2-40B4-BE49-F238E27FC236}">
                <a16:creationId xmlns:a16="http://schemas.microsoft.com/office/drawing/2014/main" id="{A62FFA63-77D3-8BA7-0A45-F9F5D7F1FA6E}"/>
              </a:ext>
            </a:extLst>
          </p:cNvPr>
          <p:cNvPicPr>
            <a:picLocks noChangeAspect="1"/>
          </p:cNvPicPr>
          <p:nvPr/>
        </p:nvPicPr>
        <p:blipFill>
          <a:blip r:embed="rId2"/>
          <a:stretch>
            <a:fillRect/>
          </a:stretch>
        </p:blipFill>
        <p:spPr>
          <a:xfrm>
            <a:off x="-395956" y="3643200"/>
            <a:ext cx="5437516" cy="5365629"/>
          </a:xfrm>
          <a:prstGeom prst="rect">
            <a:avLst/>
          </a:prstGeom>
        </p:spPr>
      </p:pic>
      <p:sp>
        <p:nvSpPr>
          <p:cNvPr id="8" name="Rectangle 7">
            <a:extLst>
              <a:ext uri="{FF2B5EF4-FFF2-40B4-BE49-F238E27FC236}">
                <a16:creationId xmlns:a16="http://schemas.microsoft.com/office/drawing/2014/main" id="{C849C36A-6960-D8C4-AE5E-1DA198EBD985}"/>
              </a:ext>
            </a:extLst>
          </p:cNvPr>
          <p:cNvSpPr/>
          <p:nvPr/>
        </p:nvSpPr>
        <p:spPr>
          <a:xfrm>
            <a:off x="-411272" y="3643200"/>
            <a:ext cx="5456987" cy="50055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cxnSp>
        <p:nvCxnSpPr>
          <p:cNvPr id="2" name="Connecteur droit avec flèche 1">
            <a:extLst>
              <a:ext uri="{FF2B5EF4-FFF2-40B4-BE49-F238E27FC236}">
                <a16:creationId xmlns:a16="http://schemas.microsoft.com/office/drawing/2014/main" id="{61BEBC18-0379-AE1B-96C5-7659710B66BB}"/>
              </a:ext>
            </a:extLst>
          </p:cNvPr>
          <p:cNvCxnSpPr>
            <a:cxnSpLocks/>
          </p:cNvCxnSpPr>
          <p:nvPr/>
        </p:nvCxnSpPr>
        <p:spPr>
          <a:xfrm flipH="1">
            <a:off x="1251419" y="2123081"/>
            <a:ext cx="121061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Espace réservé du texte 8">
            <a:extLst>
              <a:ext uri="{FF2B5EF4-FFF2-40B4-BE49-F238E27FC236}">
                <a16:creationId xmlns:a16="http://schemas.microsoft.com/office/drawing/2014/main" id="{5C4FDCE7-81B0-B1DA-9869-1C45179BBD64}"/>
              </a:ext>
            </a:extLst>
          </p:cNvPr>
          <p:cNvSpPr>
            <a:spLocks noGrp="1"/>
          </p:cNvSpPr>
          <p:nvPr/>
        </p:nvSpPr>
        <p:spPr>
          <a:xfrm>
            <a:off x="1141691" y="1679241"/>
            <a:ext cx="2804964" cy="504000"/>
          </a:xfrm>
          <a:prstGeom prst="rect">
            <a:avLst/>
          </a:prstGeom>
          <a:noFill/>
        </p:spPr>
        <p:txBody>
          <a:bodyPr vert="horz" lIns="144000" tIns="0" rIns="144000" bIns="0" rtlCol="0" anchor="ctr" anchorCtr="0">
            <a:noAutofit/>
          </a:bodyPr>
          <a:lstStyle>
            <a:lvl1pPr marL="0" indent="0" algn="l" defTabSz="914400" rtl="0" eaLnBrk="1" latinLnBrk="0" hangingPunct="1">
              <a:lnSpc>
                <a:spcPct val="100000"/>
              </a:lnSpc>
              <a:spcBef>
                <a:spcPts val="1600"/>
              </a:spcBef>
              <a:buFont typeface="Arial" panose="020B0604020202020204" pitchFamily="34" charset="0"/>
              <a:buNone/>
              <a:defRPr sz="1400" b="1" kern="1200">
                <a:solidFill>
                  <a:schemeClr val="bg1"/>
                </a:solidFill>
                <a:latin typeface="+mn-lt"/>
                <a:ea typeface="+mn-ea"/>
                <a:cs typeface="+mn-cs"/>
              </a:defRPr>
            </a:lvl1pPr>
            <a:lvl2pPr marL="45720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4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2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1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00000"/>
              </a:lnSpc>
              <a:spcBef>
                <a:spcPts val="1600"/>
              </a:spcBef>
              <a:buFont typeface="+mj-lt"/>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800"/>
              </a:spcBef>
              <a:buFont typeface="+mj-lt"/>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a:solidFill>
                  <a:schemeClr val="tx1"/>
                </a:solidFill>
                <a:latin typeface="Georgia"/>
                <a:cs typeface="Arial"/>
              </a:rPr>
              <a:t>Analyse </a:t>
            </a:r>
            <a:endParaRPr lang="fr-FR">
              <a:solidFill>
                <a:schemeClr val="tx1"/>
              </a:solidFill>
              <a:latin typeface="Georgia"/>
            </a:endParaRPr>
          </a:p>
        </p:txBody>
      </p:sp>
      <p:sp>
        <p:nvSpPr>
          <p:cNvPr id="9" name="Espace réservé du contenu 2">
            <a:extLst>
              <a:ext uri="{FF2B5EF4-FFF2-40B4-BE49-F238E27FC236}">
                <a16:creationId xmlns:a16="http://schemas.microsoft.com/office/drawing/2014/main" id="{5473000C-52E4-0C0F-98F4-536690D251A5}"/>
              </a:ext>
            </a:extLst>
          </p:cNvPr>
          <p:cNvSpPr>
            <a:spLocks noGrp="1"/>
          </p:cNvSpPr>
          <p:nvPr/>
        </p:nvSpPr>
        <p:spPr>
          <a:xfrm>
            <a:off x="936855" y="2230165"/>
            <a:ext cx="2803044" cy="1829814"/>
          </a:xfrm>
          <a:prstGeom prst="rect">
            <a:avLst/>
          </a:prstGeom>
          <a:noFill/>
          <a:ln>
            <a:noFill/>
            <a:extLst>
              <a:ext uri="{C807C97D-BFC1-408E-A445-0C87EB9F89A2}">
                <ask:lineSketchStyleProps xmlns:ask="http://schemas.microsoft.com/office/drawing/2018/sketchyshapes" sd="3499211612">
                  <a:custGeom>
                    <a:avLst/>
                    <a:gdLst>
                      <a:gd name="connsiteX0" fmla="*/ 0 w 2489280"/>
                      <a:gd name="connsiteY0" fmla="*/ 0 h 1829814"/>
                      <a:gd name="connsiteX1" fmla="*/ 2489280 w 2489280"/>
                      <a:gd name="connsiteY1" fmla="*/ 0 h 1829814"/>
                      <a:gd name="connsiteX2" fmla="*/ 2489280 w 2489280"/>
                      <a:gd name="connsiteY2" fmla="*/ 1829814 h 1829814"/>
                      <a:gd name="connsiteX3" fmla="*/ 0 w 2489280"/>
                      <a:gd name="connsiteY3" fmla="*/ 1829814 h 1829814"/>
                      <a:gd name="connsiteX4" fmla="*/ 0 w 2489280"/>
                      <a:gd name="connsiteY4" fmla="*/ 0 h 1829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280" h="1829814" extrusionOk="0">
                        <a:moveTo>
                          <a:pt x="0" y="0"/>
                        </a:moveTo>
                        <a:cubicBezTo>
                          <a:pt x="1128574" y="-113254"/>
                          <a:pt x="1607320" y="102601"/>
                          <a:pt x="2489280" y="0"/>
                        </a:cubicBezTo>
                        <a:cubicBezTo>
                          <a:pt x="2641668" y="878843"/>
                          <a:pt x="2550152" y="1104407"/>
                          <a:pt x="2489280" y="1829814"/>
                        </a:cubicBezTo>
                        <a:cubicBezTo>
                          <a:pt x="1441531" y="1885624"/>
                          <a:pt x="788663" y="1998772"/>
                          <a:pt x="0" y="1829814"/>
                        </a:cubicBezTo>
                        <a:cubicBezTo>
                          <a:pt x="56964" y="1124468"/>
                          <a:pt x="-159501" y="579776"/>
                          <a:pt x="0" y="0"/>
                        </a:cubicBezTo>
                        <a:close/>
                      </a:path>
                    </a:pathLst>
                  </a:custGeom>
                  <ask:type>
                    <ask:lineSketchNone/>
                  </ask:type>
                </ask:lineSketchStyleProps>
              </a:ext>
            </a:extLst>
          </a:ln>
        </p:spPr>
        <p:txBody>
          <a:bodyPr vert="horz" lIns="144000" tIns="72000" rIns="144000" bIns="72000" rtlCol="0" anchor="t" anchorCtr="0">
            <a:noAutofit/>
          </a:bodyPr>
          <a:lstStyle>
            <a:lvl1pPr marL="0" indent="0" algn="l" defTabSz="914400" rtl="0" eaLnBrk="1" latinLnBrk="0" hangingPunct="1">
              <a:lnSpc>
                <a:spcPct val="100000"/>
              </a:lnSpc>
              <a:spcBef>
                <a:spcPts val="1600"/>
              </a:spcBef>
              <a:buFont typeface="Arial" panose="020B0604020202020204" pitchFamily="34" charset="0"/>
              <a:buChar char="​"/>
              <a:defRPr sz="1400" kern="1200">
                <a:solidFill>
                  <a:schemeClr val="tx1"/>
                </a:solidFill>
                <a:latin typeface="+mn-lt"/>
                <a:ea typeface="+mn-ea"/>
                <a:cs typeface="+mn-cs"/>
              </a:defRPr>
            </a:lvl1pPr>
            <a:lvl2pPr marL="215900" indent="-21590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2pPr>
            <a:lvl3pPr marL="446400" indent="-215900" algn="l" defTabSz="914400"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3pPr>
            <a:lvl4pPr marL="676800" indent="-215900" algn="l" defTabSz="914400" rtl="0" eaLnBrk="1" latinLnBrk="0" hangingPunct="1">
              <a:lnSpc>
                <a:spcPct val="100000"/>
              </a:lnSpc>
              <a:spcBef>
                <a:spcPts val="200"/>
              </a:spcBef>
              <a:buFont typeface="Arial" panose="020B0604020202020204" pitchFamily="34" charset="0"/>
              <a:buChar char="–"/>
              <a:defRPr sz="1050" kern="1200">
                <a:solidFill>
                  <a:schemeClr val="tx1"/>
                </a:solidFill>
                <a:latin typeface="+mn-lt"/>
                <a:ea typeface="+mn-ea"/>
                <a:cs typeface="+mn-cs"/>
              </a:defRPr>
            </a:lvl4pPr>
            <a:lvl5pPr marL="907200" indent="-215900" algn="l" defTabSz="914400" rtl="0" eaLnBrk="1" latinLnBrk="0" hangingPunct="1">
              <a:lnSpc>
                <a:spcPct val="100000"/>
              </a:lnSpc>
              <a:spcBef>
                <a:spcPts val="100"/>
              </a:spcBef>
              <a:buFont typeface="Arial" panose="020B0604020202020204" pitchFamily="34" charset="0"/>
              <a:buChar char="–"/>
              <a:defRPr sz="1050" kern="1200">
                <a:solidFill>
                  <a:schemeClr val="tx1"/>
                </a:solidFill>
                <a:latin typeface="+mn-lt"/>
                <a:ea typeface="+mn-ea"/>
                <a:cs typeface="+mn-cs"/>
              </a:defRPr>
            </a:lvl5pPr>
            <a:lvl6pPr marL="324000" indent="-324000" algn="l" defTabSz="914400" rtl="0" eaLnBrk="1" latinLnBrk="0" hangingPunct="1">
              <a:lnSpc>
                <a:spcPct val="100000"/>
              </a:lnSpc>
              <a:spcBef>
                <a:spcPts val="1600"/>
              </a:spcBef>
              <a:buFont typeface="+mj-lt"/>
              <a:buAutoNum type="arabicPeriod"/>
              <a:defRPr sz="1600" kern="1200">
                <a:solidFill>
                  <a:schemeClr val="tx1"/>
                </a:solidFill>
                <a:latin typeface="+mn-lt"/>
                <a:ea typeface="+mn-ea"/>
                <a:cs typeface="+mn-cs"/>
              </a:defRPr>
            </a:lvl6pPr>
            <a:lvl7pPr marL="576000" indent="-252000" algn="l" defTabSz="914400" rtl="0" eaLnBrk="1" latinLnBrk="0" hangingPunct="1">
              <a:lnSpc>
                <a:spcPct val="100000"/>
              </a:lnSpc>
              <a:spcBef>
                <a:spcPts val="800"/>
              </a:spcBef>
              <a:buFont typeface="+mj-lt"/>
              <a:buAutoNum type="alphaLcPeriod"/>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fr-CA" sz="1100">
                <a:latin typeface="Arial" panose="020B0604020202020204" pitchFamily="34" charset="0"/>
                <a:cs typeface="Segoe UI"/>
              </a:rPr>
              <a:t>Pertinence et applicabilité  </a:t>
            </a:r>
            <a:endParaRPr lang="fr-FR" sz="1100">
              <a:latin typeface="Arial" panose="020B0604020202020204" pitchFamily="34" charset="0"/>
              <a:cs typeface="Segoe UI"/>
            </a:endParaRPr>
          </a:p>
          <a:p>
            <a:pPr marL="285750" indent="-285750">
              <a:buChar char="•"/>
            </a:pPr>
            <a:r>
              <a:rPr lang="fr-CA" sz="1100">
                <a:latin typeface="Arial" panose="020B0604020202020204" pitchFamily="34" charset="0"/>
                <a:cs typeface="Segoe UI"/>
              </a:rPr>
              <a:t>Innovation et potentiel d'impact sur les stratégies d'investissement</a:t>
            </a:r>
            <a:endParaRPr lang="fr-FR" sz="1100">
              <a:latin typeface="Arial" panose="020B0604020202020204" pitchFamily="34" charset="0"/>
              <a:cs typeface="Segoe UI"/>
            </a:endParaRPr>
          </a:p>
          <a:p>
            <a:pPr marL="285750" indent="-285750">
              <a:buChar char="•"/>
            </a:pPr>
            <a:r>
              <a:rPr lang="fr-CA" sz="1100">
                <a:latin typeface="Arial" panose="020B0604020202020204" pitchFamily="34" charset="0"/>
                <a:cs typeface="Segoe UI"/>
              </a:rPr>
              <a:t>Identification des hypothèses clés </a:t>
            </a:r>
          </a:p>
          <a:p>
            <a:pPr marL="285750" indent="-285750">
              <a:buChar char="•"/>
            </a:pPr>
            <a:endParaRPr lang="fr-FR">
              <a:latin typeface="Arial"/>
              <a:cs typeface="Arial"/>
            </a:endParaRPr>
          </a:p>
        </p:txBody>
      </p:sp>
      <p:sp>
        <p:nvSpPr>
          <p:cNvPr id="10" name="Espace réservé du texte 9">
            <a:extLst>
              <a:ext uri="{FF2B5EF4-FFF2-40B4-BE49-F238E27FC236}">
                <a16:creationId xmlns:a16="http://schemas.microsoft.com/office/drawing/2014/main" id="{753484A1-619A-20A0-7F54-1AFF530A4251}"/>
              </a:ext>
            </a:extLst>
          </p:cNvPr>
          <p:cNvSpPr>
            <a:spLocks noGrp="1"/>
          </p:cNvSpPr>
          <p:nvPr/>
        </p:nvSpPr>
        <p:spPr>
          <a:xfrm>
            <a:off x="4056383" y="1672035"/>
            <a:ext cx="3665576" cy="504000"/>
          </a:xfrm>
          <a:prstGeom prst="rect">
            <a:avLst/>
          </a:prstGeom>
          <a:noFill/>
        </p:spPr>
        <p:txBody>
          <a:bodyPr vert="horz" lIns="144000" tIns="0" rIns="144000" bIns="0" rtlCol="0" anchor="ctr" anchorCtr="0">
            <a:noAutofit/>
          </a:bodyPr>
          <a:lstStyle>
            <a:lvl1pPr marL="0" indent="0" algn="l" defTabSz="914400" rtl="0" eaLnBrk="1" latinLnBrk="0" hangingPunct="1">
              <a:lnSpc>
                <a:spcPct val="100000"/>
              </a:lnSpc>
              <a:spcBef>
                <a:spcPts val="1600"/>
              </a:spcBef>
              <a:buFont typeface="Arial" panose="020B0604020202020204" pitchFamily="34" charset="0"/>
              <a:buNone/>
              <a:defRPr sz="1400" b="1" kern="1200">
                <a:solidFill>
                  <a:schemeClr val="bg1"/>
                </a:solidFill>
                <a:latin typeface="+mn-lt"/>
                <a:ea typeface="+mn-ea"/>
                <a:cs typeface="+mn-cs"/>
              </a:defRPr>
            </a:lvl1pPr>
            <a:lvl2pPr marL="45720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4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2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1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00000"/>
              </a:lnSpc>
              <a:spcBef>
                <a:spcPts val="1600"/>
              </a:spcBef>
              <a:buFont typeface="+mj-lt"/>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800"/>
              </a:spcBef>
              <a:buFont typeface="+mj-lt"/>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a:solidFill>
                  <a:schemeClr val="tx1"/>
                </a:solidFill>
                <a:latin typeface="Georgia"/>
                <a:cs typeface="Arial"/>
              </a:rPr>
              <a:t>Intégration des facteurs et variables </a:t>
            </a:r>
            <a:endParaRPr lang="fr-FR">
              <a:solidFill>
                <a:schemeClr val="tx1"/>
              </a:solidFill>
              <a:latin typeface="Georgia"/>
            </a:endParaRPr>
          </a:p>
        </p:txBody>
      </p:sp>
      <p:cxnSp>
        <p:nvCxnSpPr>
          <p:cNvPr id="12" name="Connecteur droit avec flèche 11">
            <a:extLst>
              <a:ext uri="{FF2B5EF4-FFF2-40B4-BE49-F238E27FC236}">
                <a16:creationId xmlns:a16="http://schemas.microsoft.com/office/drawing/2014/main" id="{3655ECC4-0273-87E3-B09A-A83B55A0C29A}"/>
              </a:ext>
            </a:extLst>
          </p:cNvPr>
          <p:cNvCxnSpPr>
            <a:cxnSpLocks/>
          </p:cNvCxnSpPr>
          <p:nvPr/>
        </p:nvCxnSpPr>
        <p:spPr>
          <a:xfrm flipH="1">
            <a:off x="4183087" y="2123081"/>
            <a:ext cx="121061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Espace réservé du contenu 3">
            <a:extLst>
              <a:ext uri="{FF2B5EF4-FFF2-40B4-BE49-F238E27FC236}">
                <a16:creationId xmlns:a16="http://schemas.microsoft.com/office/drawing/2014/main" id="{58743E54-B2A0-5290-C2D6-2A7301DF7611}"/>
              </a:ext>
            </a:extLst>
          </p:cNvPr>
          <p:cNvSpPr>
            <a:spLocks noGrp="1"/>
          </p:cNvSpPr>
          <p:nvPr/>
        </p:nvSpPr>
        <p:spPr>
          <a:xfrm>
            <a:off x="3964457" y="2301219"/>
            <a:ext cx="3413642" cy="1829814"/>
          </a:xfrm>
          <a:prstGeom prst="rect">
            <a:avLst/>
          </a:prstGeom>
          <a:noFill/>
          <a:ln>
            <a:noFill/>
          </a:ln>
        </p:spPr>
        <p:txBody>
          <a:bodyPr vert="horz" lIns="144000" tIns="72000" rIns="144000" bIns="72000" rtlCol="0" anchor="t" anchorCtr="0">
            <a:noAutofit/>
          </a:bodyPr>
          <a:lstStyle>
            <a:lvl1pPr marL="0" indent="0" algn="l" defTabSz="914400" rtl="0" eaLnBrk="1" latinLnBrk="0" hangingPunct="1">
              <a:lnSpc>
                <a:spcPct val="100000"/>
              </a:lnSpc>
              <a:spcBef>
                <a:spcPts val="1600"/>
              </a:spcBef>
              <a:buFont typeface="Arial" panose="020B0604020202020204" pitchFamily="34" charset="0"/>
              <a:buChar char="​"/>
              <a:defRPr sz="1400" kern="1200">
                <a:solidFill>
                  <a:schemeClr val="tx1"/>
                </a:solidFill>
                <a:latin typeface="+mn-lt"/>
                <a:ea typeface="+mn-ea"/>
                <a:cs typeface="+mn-cs"/>
              </a:defRPr>
            </a:lvl1pPr>
            <a:lvl2pPr marL="215900" indent="-21590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2pPr>
            <a:lvl3pPr marL="446400" indent="-215900" algn="l" defTabSz="914400"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3pPr>
            <a:lvl4pPr marL="676800" indent="-215900" algn="l" defTabSz="914400" rtl="0" eaLnBrk="1" latinLnBrk="0" hangingPunct="1">
              <a:lnSpc>
                <a:spcPct val="100000"/>
              </a:lnSpc>
              <a:spcBef>
                <a:spcPts val="200"/>
              </a:spcBef>
              <a:buFont typeface="Arial" panose="020B0604020202020204" pitchFamily="34" charset="0"/>
              <a:buChar char="–"/>
              <a:defRPr sz="1050" kern="1200">
                <a:solidFill>
                  <a:schemeClr val="tx1"/>
                </a:solidFill>
                <a:latin typeface="+mn-lt"/>
                <a:ea typeface="+mn-ea"/>
                <a:cs typeface="+mn-cs"/>
              </a:defRPr>
            </a:lvl4pPr>
            <a:lvl5pPr marL="907200" indent="-215900" algn="l" defTabSz="914400" rtl="0" eaLnBrk="1" latinLnBrk="0" hangingPunct="1">
              <a:lnSpc>
                <a:spcPct val="100000"/>
              </a:lnSpc>
              <a:spcBef>
                <a:spcPts val="100"/>
              </a:spcBef>
              <a:buFont typeface="Arial" panose="020B0604020202020204" pitchFamily="34" charset="0"/>
              <a:buChar char="–"/>
              <a:defRPr sz="1050" kern="1200">
                <a:solidFill>
                  <a:schemeClr val="tx1"/>
                </a:solidFill>
                <a:latin typeface="+mn-lt"/>
                <a:ea typeface="+mn-ea"/>
                <a:cs typeface="+mn-cs"/>
              </a:defRPr>
            </a:lvl5pPr>
            <a:lvl6pPr marL="324000" indent="-324000" algn="l" defTabSz="914400" rtl="0" eaLnBrk="1" latinLnBrk="0" hangingPunct="1">
              <a:lnSpc>
                <a:spcPct val="100000"/>
              </a:lnSpc>
              <a:spcBef>
                <a:spcPts val="1600"/>
              </a:spcBef>
              <a:buFont typeface="+mj-lt"/>
              <a:buAutoNum type="arabicPeriod"/>
              <a:defRPr sz="1600" kern="1200">
                <a:solidFill>
                  <a:schemeClr val="tx1"/>
                </a:solidFill>
                <a:latin typeface="+mn-lt"/>
                <a:ea typeface="+mn-ea"/>
                <a:cs typeface="+mn-cs"/>
              </a:defRPr>
            </a:lvl6pPr>
            <a:lvl7pPr marL="576000" indent="-252000" algn="l" defTabSz="914400" rtl="0" eaLnBrk="1" latinLnBrk="0" hangingPunct="1">
              <a:lnSpc>
                <a:spcPct val="100000"/>
              </a:lnSpc>
              <a:spcBef>
                <a:spcPts val="800"/>
              </a:spcBef>
              <a:buFont typeface="+mj-lt"/>
              <a:buAutoNum type="alphaLcPeriod"/>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just">
              <a:buChar char="•"/>
            </a:pPr>
            <a:r>
              <a:rPr lang="fr-CA" sz="1100">
                <a:latin typeface="Arial" panose="020B0604020202020204" pitchFamily="34" charset="0"/>
                <a:cs typeface="Segoe UI"/>
              </a:rPr>
              <a:t>Identification et pertinence des variables choisies</a:t>
            </a:r>
            <a:endParaRPr lang="fr-FR" sz="1100">
              <a:latin typeface="Arial" panose="020B0604020202020204" pitchFamily="34" charset="0"/>
              <a:cs typeface="Segoe UI"/>
            </a:endParaRPr>
          </a:p>
          <a:p>
            <a:pPr marL="171450" indent="-171450" algn="just">
              <a:buChar char="•"/>
            </a:pPr>
            <a:r>
              <a:rPr lang="fr-CA" sz="1100">
                <a:latin typeface="Arial" panose="020B0604020202020204" pitchFamily="34" charset="0"/>
                <a:cs typeface="Segoe UI"/>
              </a:rPr>
              <a:t>Clarté de l'analyse des corrélations avec les taux d'intérêt </a:t>
            </a:r>
            <a:endParaRPr lang="fr-FR" sz="1100">
              <a:latin typeface="Arial" panose="020B0604020202020204" pitchFamily="34" charset="0"/>
              <a:cs typeface="Segoe UI"/>
            </a:endParaRPr>
          </a:p>
          <a:p>
            <a:pPr marL="285750" indent="-285750">
              <a:buChar char="•"/>
            </a:pPr>
            <a:endParaRPr lang="fr-FR">
              <a:cs typeface="Arial"/>
            </a:endParaRPr>
          </a:p>
        </p:txBody>
      </p:sp>
      <p:sp>
        <p:nvSpPr>
          <p:cNvPr id="15" name="Espace réservé du contenu 4">
            <a:extLst>
              <a:ext uri="{FF2B5EF4-FFF2-40B4-BE49-F238E27FC236}">
                <a16:creationId xmlns:a16="http://schemas.microsoft.com/office/drawing/2014/main" id="{74ADC02A-88F9-3A1B-883A-4DAA95F6F197}"/>
              </a:ext>
            </a:extLst>
          </p:cNvPr>
          <p:cNvSpPr>
            <a:spLocks noGrp="1"/>
          </p:cNvSpPr>
          <p:nvPr/>
        </p:nvSpPr>
        <p:spPr>
          <a:xfrm>
            <a:off x="8164203" y="2178148"/>
            <a:ext cx="3152668" cy="1856708"/>
          </a:xfrm>
          <a:prstGeom prst="rect">
            <a:avLst/>
          </a:prstGeom>
          <a:solidFill>
            <a:schemeClr val="bg1"/>
          </a:solidFill>
          <a:ln>
            <a:noFill/>
          </a:ln>
        </p:spPr>
        <p:txBody>
          <a:bodyPr vert="horz" lIns="144000" tIns="72000" rIns="144000" bIns="72000" rtlCol="0" anchor="t" anchorCtr="0">
            <a:noAutofit/>
          </a:bodyPr>
          <a:lstStyle>
            <a:lvl1pPr marL="0" indent="0" algn="l" defTabSz="914400" rtl="0" eaLnBrk="1" latinLnBrk="0" hangingPunct="1">
              <a:lnSpc>
                <a:spcPct val="100000"/>
              </a:lnSpc>
              <a:spcBef>
                <a:spcPts val="1600"/>
              </a:spcBef>
              <a:buFont typeface="Arial" panose="020B0604020202020204" pitchFamily="34" charset="0"/>
              <a:buChar char="​"/>
              <a:defRPr sz="1400" kern="1200">
                <a:solidFill>
                  <a:schemeClr val="tx1"/>
                </a:solidFill>
                <a:latin typeface="+mn-lt"/>
                <a:ea typeface="+mn-ea"/>
                <a:cs typeface="+mn-cs"/>
              </a:defRPr>
            </a:lvl1pPr>
            <a:lvl2pPr marL="215900" indent="-21590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2pPr>
            <a:lvl3pPr marL="446400" indent="-215900" algn="l" defTabSz="914400"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3pPr>
            <a:lvl4pPr marL="676800" indent="-215900" algn="l" defTabSz="914400" rtl="0" eaLnBrk="1" latinLnBrk="0" hangingPunct="1">
              <a:lnSpc>
                <a:spcPct val="100000"/>
              </a:lnSpc>
              <a:spcBef>
                <a:spcPts val="200"/>
              </a:spcBef>
              <a:buFont typeface="Arial" panose="020B0604020202020204" pitchFamily="34" charset="0"/>
              <a:buChar char="–"/>
              <a:defRPr sz="1050" kern="1200">
                <a:solidFill>
                  <a:schemeClr val="tx1"/>
                </a:solidFill>
                <a:latin typeface="+mn-lt"/>
                <a:ea typeface="+mn-ea"/>
                <a:cs typeface="+mn-cs"/>
              </a:defRPr>
            </a:lvl4pPr>
            <a:lvl5pPr marL="907200" indent="-215900" algn="l" defTabSz="914400" rtl="0" eaLnBrk="1" latinLnBrk="0" hangingPunct="1">
              <a:lnSpc>
                <a:spcPct val="100000"/>
              </a:lnSpc>
              <a:spcBef>
                <a:spcPts val="100"/>
              </a:spcBef>
              <a:buFont typeface="Arial" panose="020B0604020202020204" pitchFamily="34" charset="0"/>
              <a:buChar char="–"/>
              <a:defRPr sz="1050" kern="1200">
                <a:solidFill>
                  <a:schemeClr val="tx1"/>
                </a:solidFill>
                <a:latin typeface="+mn-lt"/>
                <a:ea typeface="+mn-ea"/>
                <a:cs typeface="+mn-cs"/>
              </a:defRPr>
            </a:lvl5pPr>
            <a:lvl6pPr marL="324000" indent="-324000" algn="l" defTabSz="914400" rtl="0" eaLnBrk="1" latinLnBrk="0" hangingPunct="1">
              <a:lnSpc>
                <a:spcPct val="100000"/>
              </a:lnSpc>
              <a:spcBef>
                <a:spcPts val="1600"/>
              </a:spcBef>
              <a:buFont typeface="+mj-lt"/>
              <a:buAutoNum type="arabicPeriod"/>
              <a:defRPr sz="1600" kern="1200">
                <a:solidFill>
                  <a:schemeClr val="tx1"/>
                </a:solidFill>
                <a:latin typeface="+mn-lt"/>
                <a:ea typeface="+mn-ea"/>
                <a:cs typeface="+mn-cs"/>
              </a:defRPr>
            </a:lvl6pPr>
            <a:lvl7pPr marL="576000" indent="-252000" algn="l" defTabSz="914400" rtl="0" eaLnBrk="1" latinLnBrk="0" hangingPunct="1">
              <a:lnSpc>
                <a:spcPct val="100000"/>
              </a:lnSpc>
              <a:spcBef>
                <a:spcPts val="800"/>
              </a:spcBef>
              <a:buFont typeface="+mj-lt"/>
              <a:buAutoNum type="alphaLcPeriod"/>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Char char="•"/>
            </a:pPr>
            <a:r>
              <a:rPr lang="fr-CA" sz="1100">
                <a:latin typeface="Arial" panose="020B0604020202020204" pitchFamily="34" charset="0"/>
                <a:cs typeface="Segoe UI"/>
              </a:rPr>
              <a:t>Cohérence, choix et mise en œuvre des modèles</a:t>
            </a:r>
            <a:endParaRPr lang="fr-FR" sz="1100">
              <a:latin typeface="Arial" panose="020B0604020202020204" pitchFamily="34" charset="0"/>
              <a:cs typeface="Segoe UI"/>
            </a:endParaRPr>
          </a:p>
          <a:p>
            <a:pPr marL="171450" indent="-171450">
              <a:buChar char="•"/>
            </a:pPr>
            <a:r>
              <a:rPr lang="fr-CA" sz="1100">
                <a:latin typeface="Arial" panose="020B0604020202020204" pitchFamily="34" charset="0"/>
                <a:cs typeface="Segoe UI"/>
              </a:rPr>
              <a:t>Reproductibilité des résultats et applicabilité aux marchés réels</a:t>
            </a:r>
            <a:endParaRPr lang="fr-FR" sz="1100">
              <a:latin typeface="Arial" panose="020B0604020202020204" pitchFamily="34" charset="0"/>
              <a:cs typeface="Segoe UI"/>
            </a:endParaRPr>
          </a:p>
          <a:p>
            <a:pPr marL="171450" indent="-171450">
              <a:buChar char="•"/>
            </a:pPr>
            <a:r>
              <a:rPr lang="fr-CA" sz="1100">
                <a:latin typeface="Arial" panose="020B0604020202020204" pitchFamily="34" charset="0"/>
                <a:cs typeface="Segoe UI"/>
              </a:rPr>
              <a:t>Rigueur de l'analyse , discussion de la causalité</a:t>
            </a:r>
            <a:endParaRPr lang="fr-FR" sz="1100">
              <a:latin typeface="Arial" panose="020B0604020202020204" pitchFamily="34" charset="0"/>
              <a:cs typeface="Segoe UI"/>
            </a:endParaRPr>
          </a:p>
          <a:p>
            <a:pPr marL="285750" indent="-285750">
              <a:buChar char="•"/>
            </a:pPr>
            <a:endParaRPr lang="fr-FR">
              <a:cs typeface="Arial"/>
            </a:endParaRPr>
          </a:p>
        </p:txBody>
      </p:sp>
      <p:sp>
        <p:nvSpPr>
          <p:cNvPr id="16" name="Espace réservé du texte 10">
            <a:extLst>
              <a:ext uri="{FF2B5EF4-FFF2-40B4-BE49-F238E27FC236}">
                <a16:creationId xmlns:a16="http://schemas.microsoft.com/office/drawing/2014/main" id="{C2FF6FF5-0621-E50B-3F9D-A30719AC9C75}"/>
              </a:ext>
            </a:extLst>
          </p:cNvPr>
          <p:cNvSpPr>
            <a:spLocks noGrp="1"/>
          </p:cNvSpPr>
          <p:nvPr/>
        </p:nvSpPr>
        <p:spPr>
          <a:xfrm>
            <a:off x="8155658" y="1679241"/>
            <a:ext cx="3468352" cy="504000"/>
          </a:xfrm>
          <a:prstGeom prst="rect">
            <a:avLst/>
          </a:prstGeom>
          <a:noFill/>
        </p:spPr>
        <p:txBody>
          <a:bodyPr vert="horz" lIns="144000" tIns="0" rIns="144000" bIns="0" rtlCol="0" anchor="ctr" anchorCtr="0">
            <a:noAutofit/>
          </a:bodyPr>
          <a:lstStyle>
            <a:lvl1pPr marL="0" indent="0" algn="l" defTabSz="914400" rtl="0" eaLnBrk="1" latinLnBrk="0" hangingPunct="1">
              <a:lnSpc>
                <a:spcPct val="100000"/>
              </a:lnSpc>
              <a:spcBef>
                <a:spcPts val="1600"/>
              </a:spcBef>
              <a:buFont typeface="Arial" panose="020B0604020202020204" pitchFamily="34" charset="0"/>
              <a:buNone/>
              <a:defRPr sz="1400" b="1" kern="1200">
                <a:solidFill>
                  <a:schemeClr val="bg1"/>
                </a:solidFill>
                <a:latin typeface="+mn-lt"/>
                <a:ea typeface="+mn-ea"/>
                <a:cs typeface="+mn-cs"/>
              </a:defRPr>
            </a:lvl1pPr>
            <a:lvl2pPr marL="45720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4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2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1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00000"/>
              </a:lnSpc>
              <a:spcBef>
                <a:spcPts val="1600"/>
              </a:spcBef>
              <a:buFont typeface="+mj-lt"/>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800"/>
              </a:spcBef>
              <a:buFont typeface="+mj-lt"/>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a:solidFill>
                  <a:schemeClr val="tx1"/>
                </a:solidFill>
                <a:latin typeface="Georgia"/>
                <a:cs typeface="Arial"/>
              </a:rPr>
              <a:t>Méthodologie et implémentation</a:t>
            </a:r>
            <a:endParaRPr lang="fr-FR">
              <a:solidFill>
                <a:schemeClr val="tx1"/>
              </a:solidFill>
              <a:latin typeface="Georgia"/>
            </a:endParaRPr>
          </a:p>
        </p:txBody>
      </p:sp>
      <p:cxnSp>
        <p:nvCxnSpPr>
          <p:cNvPr id="17" name="Connecteur droit avec flèche 16">
            <a:extLst>
              <a:ext uri="{FF2B5EF4-FFF2-40B4-BE49-F238E27FC236}">
                <a16:creationId xmlns:a16="http://schemas.microsoft.com/office/drawing/2014/main" id="{BBE847C7-8654-6E44-26BB-C60BDBC0EF8F}"/>
              </a:ext>
            </a:extLst>
          </p:cNvPr>
          <p:cNvCxnSpPr>
            <a:cxnSpLocks/>
          </p:cNvCxnSpPr>
          <p:nvPr/>
        </p:nvCxnSpPr>
        <p:spPr>
          <a:xfrm flipH="1">
            <a:off x="8268659" y="2123081"/>
            <a:ext cx="121061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Espace réservé du contenu 5">
            <a:extLst>
              <a:ext uri="{FF2B5EF4-FFF2-40B4-BE49-F238E27FC236}">
                <a16:creationId xmlns:a16="http://schemas.microsoft.com/office/drawing/2014/main" id="{477AF9D9-CC36-BEBA-E944-57882CAE450A}"/>
              </a:ext>
            </a:extLst>
          </p:cNvPr>
          <p:cNvSpPr>
            <a:spLocks noGrp="1"/>
          </p:cNvSpPr>
          <p:nvPr/>
        </p:nvSpPr>
        <p:spPr>
          <a:xfrm>
            <a:off x="5394660" y="4676873"/>
            <a:ext cx="2489280" cy="1457434"/>
          </a:xfrm>
          <a:prstGeom prst="rect">
            <a:avLst/>
          </a:prstGeom>
          <a:noFill/>
        </p:spPr>
        <p:txBody>
          <a:bodyPr vert="horz" lIns="144000" tIns="72000" rIns="144000" bIns="72000" rtlCol="0" anchor="t" anchorCtr="0">
            <a:noAutofit/>
          </a:bodyPr>
          <a:lstStyle>
            <a:lvl1pPr marL="0" indent="0" algn="l" defTabSz="914400" rtl="0" eaLnBrk="1" latinLnBrk="0" hangingPunct="1">
              <a:lnSpc>
                <a:spcPct val="100000"/>
              </a:lnSpc>
              <a:spcBef>
                <a:spcPts val="1600"/>
              </a:spcBef>
              <a:buFont typeface="Arial" panose="020B0604020202020204" pitchFamily="34" charset="0"/>
              <a:buChar char="​"/>
              <a:defRPr sz="1400" kern="1200">
                <a:solidFill>
                  <a:schemeClr val="tx1"/>
                </a:solidFill>
                <a:latin typeface="+mn-lt"/>
                <a:ea typeface="+mn-ea"/>
                <a:cs typeface="+mn-cs"/>
              </a:defRPr>
            </a:lvl1pPr>
            <a:lvl2pPr marL="215900" indent="-21590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2pPr>
            <a:lvl3pPr marL="446400" indent="-215900" algn="l" defTabSz="914400"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3pPr>
            <a:lvl4pPr marL="676800" indent="-215900" algn="l" defTabSz="914400" rtl="0" eaLnBrk="1" latinLnBrk="0" hangingPunct="1">
              <a:lnSpc>
                <a:spcPct val="100000"/>
              </a:lnSpc>
              <a:spcBef>
                <a:spcPts val="200"/>
              </a:spcBef>
              <a:buFont typeface="Arial" panose="020B0604020202020204" pitchFamily="34" charset="0"/>
              <a:buChar char="–"/>
              <a:defRPr sz="1050" kern="1200">
                <a:solidFill>
                  <a:schemeClr val="tx1"/>
                </a:solidFill>
                <a:latin typeface="+mn-lt"/>
                <a:ea typeface="+mn-ea"/>
                <a:cs typeface="+mn-cs"/>
              </a:defRPr>
            </a:lvl4pPr>
            <a:lvl5pPr marL="907200" indent="-215900" algn="l" defTabSz="914400" rtl="0" eaLnBrk="1" latinLnBrk="0" hangingPunct="1">
              <a:lnSpc>
                <a:spcPct val="100000"/>
              </a:lnSpc>
              <a:spcBef>
                <a:spcPts val="100"/>
              </a:spcBef>
              <a:buFont typeface="Arial" panose="020B0604020202020204" pitchFamily="34" charset="0"/>
              <a:buChar char="–"/>
              <a:defRPr sz="1050" kern="1200">
                <a:solidFill>
                  <a:schemeClr val="tx1"/>
                </a:solidFill>
                <a:latin typeface="+mn-lt"/>
                <a:ea typeface="+mn-ea"/>
                <a:cs typeface="+mn-cs"/>
              </a:defRPr>
            </a:lvl5pPr>
            <a:lvl6pPr marL="324000" indent="-324000" algn="l" defTabSz="914400" rtl="0" eaLnBrk="1" latinLnBrk="0" hangingPunct="1">
              <a:lnSpc>
                <a:spcPct val="100000"/>
              </a:lnSpc>
              <a:spcBef>
                <a:spcPts val="1600"/>
              </a:spcBef>
              <a:buFont typeface="+mj-lt"/>
              <a:buAutoNum type="arabicPeriod"/>
              <a:defRPr sz="1600" kern="1200">
                <a:solidFill>
                  <a:schemeClr val="tx1"/>
                </a:solidFill>
                <a:latin typeface="+mn-lt"/>
                <a:ea typeface="+mn-ea"/>
                <a:cs typeface="+mn-cs"/>
              </a:defRPr>
            </a:lvl6pPr>
            <a:lvl7pPr marL="576000" indent="-252000" algn="l" defTabSz="914400" rtl="0" eaLnBrk="1" latinLnBrk="0" hangingPunct="1">
              <a:lnSpc>
                <a:spcPct val="100000"/>
              </a:lnSpc>
              <a:spcBef>
                <a:spcPts val="800"/>
              </a:spcBef>
              <a:buFont typeface="+mj-lt"/>
              <a:buAutoNum type="alphaLcPeriod"/>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Char char="•"/>
            </a:pPr>
            <a:r>
              <a:rPr lang="fr-FR" sz="1100">
                <a:latin typeface="Arial" panose="020B0604020202020204" pitchFamily="34" charset="0"/>
                <a:cs typeface="Segoe UI"/>
              </a:rPr>
              <a:t>Rapport </a:t>
            </a:r>
            <a:endParaRPr lang="fr-FR">
              <a:latin typeface="Arial" panose="020B0604020202020204" pitchFamily="34" charset="0"/>
            </a:endParaRPr>
          </a:p>
          <a:p>
            <a:pPr marL="171450" indent="-171450">
              <a:buChar char="•"/>
            </a:pPr>
            <a:r>
              <a:rPr lang="fr-FR" sz="1100">
                <a:latin typeface="Arial" panose="020B0604020202020204" pitchFamily="34" charset="0"/>
                <a:cs typeface="Segoe UI"/>
              </a:rPr>
              <a:t>Code source </a:t>
            </a:r>
          </a:p>
        </p:txBody>
      </p:sp>
      <p:sp>
        <p:nvSpPr>
          <p:cNvPr id="19" name="Espace réservé du texte 11">
            <a:extLst>
              <a:ext uri="{FF2B5EF4-FFF2-40B4-BE49-F238E27FC236}">
                <a16:creationId xmlns:a16="http://schemas.microsoft.com/office/drawing/2014/main" id="{910BC5F8-8EB5-FEAE-2313-FA517C83D8E5}"/>
              </a:ext>
            </a:extLst>
          </p:cNvPr>
          <p:cNvSpPr>
            <a:spLocks noGrp="1"/>
          </p:cNvSpPr>
          <p:nvPr/>
        </p:nvSpPr>
        <p:spPr>
          <a:xfrm>
            <a:off x="5393700" y="4177966"/>
            <a:ext cx="2491200" cy="504000"/>
          </a:xfrm>
          <a:prstGeom prst="rect">
            <a:avLst/>
          </a:prstGeom>
          <a:noFill/>
        </p:spPr>
        <p:txBody>
          <a:bodyPr vert="horz" lIns="144000" tIns="0" rIns="144000" bIns="0" rtlCol="0" anchor="ctr" anchorCtr="0">
            <a:noAutofit/>
          </a:bodyPr>
          <a:lstStyle>
            <a:lvl1pPr marL="0" indent="0" algn="l" defTabSz="914400" rtl="0" eaLnBrk="1" latinLnBrk="0" hangingPunct="1">
              <a:lnSpc>
                <a:spcPct val="100000"/>
              </a:lnSpc>
              <a:spcBef>
                <a:spcPts val="1600"/>
              </a:spcBef>
              <a:buFont typeface="Arial" panose="020B0604020202020204" pitchFamily="34" charset="0"/>
              <a:buNone/>
              <a:defRPr sz="1400" b="1" kern="1200">
                <a:solidFill>
                  <a:schemeClr val="bg1"/>
                </a:solidFill>
                <a:latin typeface="+mn-lt"/>
                <a:ea typeface="+mn-ea"/>
                <a:cs typeface="+mn-cs"/>
              </a:defRPr>
            </a:lvl1pPr>
            <a:lvl2pPr marL="45720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4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2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1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00000"/>
              </a:lnSpc>
              <a:spcBef>
                <a:spcPts val="1600"/>
              </a:spcBef>
              <a:buFont typeface="+mj-lt"/>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800"/>
              </a:spcBef>
              <a:buFont typeface="+mj-lt"/>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a:solidFill>
                  <a:schemeClr val="tx1"/>
                </a:solidFill>
                <a:latin typeface="Georgia"/>
                <a:cs typeface="Arial"/>
              </a:rPr>
              <a:t>Qualité des livrables </a:t>
            </a:r>
            <a:endParaRPr lang="fr-FR">
              <a:solidFill>
                <a:schemeClr val="tx1"/>
              </a:solidFill>
              <a:latin typeface="Georgia"/>
            </a:endParaRPr>
          </a:p>
        </p:txBody>
      </p:sp>
      <p:sp>
        <p:nvSpPr>
          <p:cNvPr id="20" name="Espace réservé du contenu 6">
            <a:extLst>
              <a:ext uri="{FF2B5EF4-FFF2-40B4-BE49-F238E27FC236}">
                <a16:creationId xmlns:a16="http://schemas.microsoft.com/office/drawing/2014/main" id="{4B6C88F4-5312-54A7-738C-F6F37D145276}"/>
              </a:ext>
            </a:extLst>
          </p:cNvPr>
          <p:cNvSpPr>
            <a:spLocks noGrp="1"/>
          </p:cNvSpPr>
          <p:nvPr/>
        </p:nvSpPr>
        <p:spPr>
          <a:xfrm>
            <a:off x="8197584" y="4629440"/>
            <a:ext cx="2903034" cy="1448470"/>
          </a:xfrm>
          <a:prstGeom prst="rect">
            <a:avLst/>
          </a:prstGeom>
          <a:noFill/>
        </p:spPr>
        <p:txBody>
          <a:bodyPr vert="horz" lIns="144000" tIns="72000" rIns="144000" bIns="72000" rtlCol="0" anchor="t" anchorCtr="0">
            <a:noAutofit/>
          </a:bodyPr>
          <a:lstStyle>
            <a:lvl1pPr marL="0" indent="0" algn="l" defTabSz="914400" rtl="0" eaLnBrk="1" latinLnBrk="0" hangingPunct="1">
              <a:lnSpc>
                <a:spcPct val="100000"/>
              </a:lnSpc>
              <a:spcBef>
                <a:spcPts val="1600"/>
              </a:spcBef>
              <a:buFont typeface="Arial" panose="020B0604020202020204" pitchFamily="34" charset="0"/>
              <a:buChar char="​"/>
              <a:defRPr sz="1400" kern="1200">
                <a:solidFill>
                  <a:schemeClr val="tx1"/>
                </a:solidFill>
                <a:latin typeface="+mn-lt"/>
                <a:ea typeface="+mn-ea"/>
                <a:cs typeface="+mn-cs"/>
              </a:defRPr>
            </a:lvl1pPr>
            <a:lvl2pPr marL="215900" indent="-21590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2pPr>
            <a:lvl3pPr marL="446400" indent="-215900" algn="l" defTabSz="914400" rtl="0" eaLnBrk="1" latinLnBrk="0" hangingPunct="1">
              <a:lnSpc>
                <a:spcPct val="100000"/>
              </a:lnSpc>
              <a:spcBef>
                <a:spcPts val="400"/>
              </a:spcBef>
              <a:buFont typeface="Arial" panose="020B0604020202020204" pitchFamily="34" charset="0"/>
              <a:buChar char="–"/>
              <a:defRPr sz="1100" kern="1200">
                <a:solidFill>
                  <a:schemeClr val="tx1"/>
                </a:solidFill>
                <a:latin typeface="+mn-lt"/>
                <a:ea typeface="+mn-ea"/>
                <a:cs typeface="+mn-cs"/>
              </a:defRPr>
            </a:lvl3pPr>
            <a:lvl4pPr marL="676800" indent="-215900" algn="l" defTabSz="914400" rtl="0" eaLnBrk="1" latinLnBrk="0" hangingPunct="1">
              <a:lnSpc>
                <a:spcPct val="100000"/>
              </a:lnSpc>
              <a:spcBef>
                <a:spcPts val="200"/>
              </a:spcBef>
              <a:buFont typeface="Arial" panose="020B0604020202020204" pitchFamily="34" charset="0"/>
              <a:buChar char="–"/>
              <a:defRPr sz="1050" kern="1200">
                <a:solidFill>
                  <a:schemeClr val="tx1"/>
                </a:solidFill>
                <a:latin typeface="+mn-lt"/>
                <a:ea typeface="+mn-ea"/>
                <a:cs typeface="+mn-cs"/>
              </a:defRPr>
            </a:lvl4pPr>
            <a:lvl5pPr marL="907200" indent="-215900" algn="l" defTabSz="914400" rtl="0" eaLnBrk="1" latinLnBrk="0" hangingPunct="1">
              <a:lnSpc>
                <a:spcPct val="100000"/>
              </a:lnSpc>
              <a:spcBef>
                <a:spcPts val="100"/>
              </a:spcBef>
              <a:buFont typeface="Arial" panose="020B0604020202020204" pitchFamily="34" charset="0"/>
              <a:buChar char="–"/>
              <a:defRPr sz="1050" kern="1200">
                <a:solidFill>
                  <a:schemeClr val="tx1"/>
                </a:solidFill>
                <a:latin typeface="+mn-lt"/>
                <a:ea typeface="+mn-ea"/>
                <a:cs typeface="+mn-cs"/>
              </a:defRPr>
            </a:lvl5pPr>
            <a:lvl6pPr marL="324000" indent="-324000" algn="l" defTabSz="914400" rtl="0" eaLnBrk="1" latinLnBrk="0" hangingPunct="1">
              <a:lnSpc>
                <a:spcPct val="100000"/>
              </a:lnSpc>
              <a:spcBef>
                <a:spcPts val="1600"/>
              </a:spcBef>
              <a:buFont typeface="+mj-lt"/>
              <a:buAutoNum type="arabicPeriod"/>
              <a:defRPr sz="1600" kern="1200">
                <a:solidFill>
                  <a:schemeClr val="tx1"/>
                </a:solidFill>
                <a:latin typeface="+mn-lt"/>
                <a:ea typeface="+mn-ea"/>
                <a:cs typeface="+mn-cs"/>
              </a:defRPr>
            </a:lvl6pPr>
            <a:lvl7pPr marL="576000" indent="-252000" algn="l" defTabSz="914400" rtl="0" eaLnBrk="1" latinLnBrk="0" hangingPunct="1">
              <a:lnSpc>
                <a:spcPct val="100000"/>
              </a:lnSpc>
              <a:spcBef>
                <a:spcPts val="800"/>
              </a:spcBef>
              <a:buFont typeface="+mj-lt"/>
              <a:buAutoNum type="alphaLcPeriod"/>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fr-CA" sz="1100">
                <a:latin typeface="Arial" panose="020B0604020202020204" pitchFamily="34" charset="0"/>
                <a:cs typeface="Segoe UI"/>
              </a:rPr>
              <a:t>Clarté</a:t>
            </a:r>
            <a:endParaRPr lang="fr-FR" sz="1100">
              <a:latin typeface="Arial" panose="020B0604020202020204" pitchFamily="34" charset="0"/>
              <a:cs typeface="Segoe UI"/>
            </a:endParaRPr>
          </a:p>
          <a:p>
            <a:pPr marL="285750" indent="-285750">
              <a:buChar char="•"/>
            </a:pPr>
            <a:r>
              <a:rPr lang="fr-CA" sz="1100">
                <a:latin typeface="Arial" panose="020B0604020202020204" pitchFamily="34" charset="0"/>
                <a:cs typeface="Segoe UI"/>
              </a:rPr>
              <a:t>Originalité</a:t>
            </a:r>
            <a:endParaRPr lang="fr-FR" sz="1100">
              <a:latin typeface="Arial" panose="020B0604020202020204" pitchFamily="34" charset="0"/>
              <a:cs typeface="Segoe UI"/>
            </a:endParaRPr>
          </a:p>
          <a:p>
            <a:pPr marL="285750" indent="-285750">
              <a:buChar char="•"/>
            </a:pPr>
            <a:r>
              <a:rPr lang="fr-CA" sz="1100">
                <a:latin typeface="Arial" panose="020B0604020202020204" pitchFamily="34" charset="0"/>
                <a:cs typeface="Segoe UI"/>
              </a:rPr>
              <a:t>Concision et force de persuasion</a:t>
            </a:r>
            <a:endParaRPr lang="fr-FR" sz="1100">
              <a:latin typeface="Arial" panose="020B0604020202020204" pitchFamily="34" charset="0"/>
              <a:cs typeface="Segoe UI"/>
            </a:endParaRPr>
          </a:p>
        </p:txBody>
      </p:sp>
      <p:sp>
        <p:nvSpPr>
          <p:cNvPr id="21" name="Espace réservé du texte 12">
            <a:extLst>
              <a:ext uri="{FF2B5EF4-FFF2-40B4-BE49-F238E27FC236}">
                <a16:creationId xmlns:a16="http://schemas.microsoft.com/office/drawing/2014/main" id="{E05E5380-8EC7-73A3-957C-BA471C8B8681}"/>
              </a:ext>
            </a:extLst>
          </p:cNvPr>
          <p:cNvSpPr>
            <a:spLocks noGrp="1"/>
          </p:cNvSpPr>
          <p:nvPr/>
        </p:nvSpPr>
        <p:spPr>
          <a:xfrm>
            <a:off x="8164203" y="4131033"/>
            <a:ext cx="2491200" cy="504000"/>
          </a:xfrm>
          <a:prstGeom prst="rect">
            <a:avLst/>
          </a:prstGeom>
          <a:noFill/>
        </p:spPr>
        <p:txBody>
          <a:bodyPr vert="horz" lIns="144000" tIns="0" rIns="144000" bIns="0" rtlCol="0" anchor="ctr" anchorCtr="0">
            <a:noAutofit/>
          </a:bodyPr>
          <a:lstStyle>
            <a:lvl1pPr marL="0" indent="0" algn="l" defTabSz="914400" rtl="0" eaLnBrk="1" latinLnBrk="0" hangingPunct="1">
              <a:lnSpc>
                <a:spcPct val="100000"/>
              </a:lnSpc>
              <a:spcBef>
                <a:spcPts val="1600"/>
              </a:spcBef>
              <a:buFont typeface="Arial" panose="020B0604020202020204" pitchFamily="34" charset="0"/>
              <a:buNone/>
              <a:defRPr sz="1400" b="1" kern="1200">
                <a:solidFill>
                  <a:schemeClr val="bg1"/>
                </a:solidFill>
                <a:latin typeface="+mn-lt"/>
                <a:ea typeface="+mn-ea"/>
                <a:cs typeface="+mn-cs"/>
              </a:defRPr>
            </a:lvl1pPr>
            <a:lvl2pPr marL="45720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4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2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1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00000"/>
              </a:lnSpc>
              <a:spcBef>
                <a:spcPts val="1600"/>
              </a:spcBef>
              <a:buFont typeface="+mj-lt"/>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800"/>
              </a:spcBef>
              <a:buFont typeface="+mj-lt"/>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a:solidFill>
                  <a:schemeClr val="tx1"/>
                </a:solidFill>
                <a:latin typeface="Georgia"/>
                <a:cs typeface="Arial"/>
              </a:rPr>
              <a:t>Présentation orale</a:t>
            </a:r>
            <a:endParaRPr lang="fr-FR">
              <a:solidFill>
                <a:schemeClr val="tx1"/>
              </a:solidFill>
              <a:latin typeface="Georgia"/>
            </a:endParaRPr>
          </a:p>
        </p:txBody>
      </p:sp>
      <p:cxnSp>
        <p:nvCxnSpPr>
          <p:cNvPr id="22" name="Connecteur droit avec flèche 21">
            <a:extLst>
              <a:ext uri="{FF2B5EF4-FFF2-40B4-BE49-F238E27FC236}">
                <a16:creationId xmlns:a16="http://schemas.microsoft.com/office/drawing/2014/main" id="{823173FD-43D1-833C-3F62-73B0CEA26F20}"/>
              </a:ext>
            </a:extLst>
          </p:cNvPr>
          <p:cNvCxnSpPr>
            <a:cxnSpLocks/>
          </p:cNvCxnSpPr>
          <p:nvPr/>
        </p:nvCxnSpPr>
        <p:spPr>
          <a:xfrm flipH="1">
            <a:off x="5562816" y="4622118"/>
            <a:ext cx="121061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6E61AB7E-EF38-114C-3F70-79E415FB7F4B}"/>
              </a:ext>
            </a:extLst>
          </p:cNvPr>
          <p:cNvCxnSpPr>
            <a:cxnSpLocks/>
          </p:cNvCxnSpPr>
          <p:nvPr/>
        </p:nvCxnSpPr>
        <p:spPr>
          <a:xfrm flipH="1">
            <a:off x="8299454" y="4575185"/>
            <a:ext cx="1210613"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782539"/>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Ellipse 453">
            <a:extLst>
              <a:ext uri="{FF2B5EF4-FFF2-40B4-BE49-F238E27FC236}">
                <a16:creationId xmlns:a16="http://schemas.microsoft.com/office/drawing/2014/main" id="{EA559DC6-0642-7C48-53A7-824FED298889}"/>
              </a:ext>
            </a:extLst>
          </p:cNvPr>
          <p:cNvSpPr>
            <a:spLocks noChangeAspect="1"/>
          </p:cNvSpPr>
          <p:nvPr/>
        </p:nvSpPr>
        <p:spPr>
          <a:xfrm>
            <a:off x="1628273" y="2865911"/>
            <a:ext cx="515950" cy="525808"/>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476" name="Ellipse 475">
            <a:extLst>
              <a:ext uri="{FF2B5EF4-FFF2-40B4-BE49-F238E27FC236}">
                <a16:creationId xmlns:a16="http://schemas.microsoft.com/office/drawing/2014/main" id="{754C39BF-1DCA-2243-8B6D-31554BEFEE70}"/>
              </a:ext>
            </a:extLst>
          </p:cNvPr>
          <p:cNvSpPr>
            <a:spLocks noChangeAspect="1"/>
          </p:cNvSpPr>
          <p:nvPr/>
        </p:nvSpPr>
        <p:spPr>
          <a:xfrm>
            <a:off x="5263814" y="2865911"/>
            <a:ext cx="515950" cy="525808"/>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477" name="Ellipse 476">
            <a:extLst>
              <a:ext uri="{FF2B5EF4-FFF2-40B4-BE49-F238E27FC236}">
                <a16:creationId xmlns:a16="http://schemas.microsoft.com/office/drawing/2014/main" id="{41C0B657-639D-F192-C006-A8A7BA3BF4E7}"/>
              </a:ext>
            </a:extLst>
          </p:cNvPr>
          <p:cNvSpPr>
            <a:spLocks noChangeAspect="1"/>
          </p:cNvSpPr>
          <p:nvPr/>
        </p:nvSpPr>
        <p:spPr>
          <a:xfrm>
            <a:off x="8523167" y="2865911"/>
            <a:ext cx="515950" cy="525808"/>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327" name="Ellipse 326">
            <a:extLst>
              <a:ext uri="{FF2B5EF4-FFF2-40B4-BE49-F238E27FC236}">
                <a16:creationId xmlns:a16="http://schemas.microsoft.com/office/drawing/2014/main" id="{8266E410-7401-0710-195C-7CCD7A60726E}"/>
              </a:ext>
            </a:extLst>
          </p:cNvPr>
          <p:cNvSpPr>
            <a:spLocks noChangeAspect="1"/>
          </p:cNvSpPr>
          <p:nvPr/>
        </p:nvSpPr>
        <p:spPr>
          <a:xfrm>
            <a:off x="3051651" y="4734402"/>
            <a:ext cx="515950" cy="525808"/>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478" name="Ellipse 477">
            <a:extLst>
              <a:ext uri="{FF2B5EF4-FFF2-40B4-BE49-F238E27FC236}">
                <a16:creationId xmlns:a16="http://schemas.microsoft.com/office/drawing/2014/main" id="{D17EB070-772E-6E5A-B477-A46621B3220A}"/>
              </a:ext>
            </a:extLst>
          </p:cNvPr>
          <p:cNvSpPr>
            <a:spLocks noChangeAspect="1"/>
          </p:cNvSpPr>
          <p:nvPr/>
        </p:nvSpPr>
        <p:spPr>
          <a:xfrm>
            <a:off x="7009998" y="4734402"/>
            <a:ext cx="515950" cy="525808"/>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2" name="Titre 1">
            <a:extLst>
              <a:ext uri="{FF2B5EF4-FFF2-40B4-BE49-F238E27FC236}">
                <a16:creationId xmlns:a16="http://schemas.microsoft.com/office/drawing/2014/main" id="{AEC790CE-F4B5-AB37-4879-0CEC661443D4}"/>
              </a:ext>
            </a:extLst>
          </p:cNvPr>
          <p:cNvSpPr>
            <a:spLocks noGrp="1"/>
          </p:cNvSpPr>
          <p:nvPr>
            <p:ph type="title"/>
          </p:nvPr>
        </p:nvSpPr>
        <p:spPr/>
        <p:txBody>
          <a:bodyPr/>
          <a:lstStyle/>
          <a:p>
            <a:r>
              <a:rPr lang="fr-FR"/>
              <a:t>Dates à retenir :</a:t>
            </a:r>
          </a:p>
        </p:txBody>
      </p:sp>
      <p:graphicFrame>
        <p:nvGraphicFramePr>
          <p:cNvPr id="4" name="Espace réservé du contenu 3">
            <a:extLst>
              <a:ext uri="{FF2B5EF4-FFF2-40B4-BE49-F238E27FC236}">
                <a16:creationId xmlns:a16="http://schemas.microsoft.com/office/drawing/2014/main" id="{A665F724-6A81-5B81-276E-51B653C7FA00}"/>
              </a:ext>
            </a:extLst>
          </p:cNvPr>
          <p:cNvGraphicFramePr>
            <a:graphicFrameLocks noGrp="1"/>
          </p:cNvGraphicFramePr>
          <p:nvPr>
            <p:ph idx="1"/>
            <p:extLst>
              <p:ext uri="{D42A27DB-BD31-4B8C-83A1-F6EECF244321}">
                <p14:modId xmlns:p14="http://schemas.microsoft.com/office/powerpoint/2010/main" val="3440032283"/>
              </p:ext>
            </p:extLst>
          </p:nvPr>
        </p:nvGraphicFramePr>
        <p:xfrm>
          <a:off x="878401" y="1557338"/>
          <a:ext cx="10444837" cy="5048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062315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F3899279-B218-A795-20BA-52FCC03223F9}"/>
              </a:ext>
            </a:extLst>
          </p:cNvPr>
          <p:cNvSpPr/>
          <p:nvPr/>
        </p:nvSpPr>
        <p:spPr>
          <a:xfrm>
            <a:off x="563598" y="2925000"/>
            <a:ext cx="505838" cy="504000"/>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
        <p:nvSpPr>
          <p:cNvPr id="4" name="Ellipse 3">
            <a:extLst>
              <a:ext uri="{FF2B5EF4-FFF2-40B4-BE49-F238E27FC236}">
                <a16:creationId xmlns:a16="http://schemas.microsoft.com/office/drawing/2014/main" id="{DD12228C-0791-8ECF-80C2-E43DF0FABA3E}"/>
              </a:ext>
            </a:extLst>
          </p:cNvPr>
          <p:cNvSpPr/>
          <p:nvPr/>
        </p:nvSpPr>
        <p:spPr>
          <a:xfrm>
            <a:off x="563598" y="2185750"/>
            <a:ext cx="505838" cy="504000"/>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
        <p:nvSpPr>
          <p:cNvPr id="2" name="Espace réservé du numéro de diapositive 1">
            <a:extLst>
              <a:ext uri="{FF2B5EF4-FFF2-40B4-BE49-F238E27FC236}">
                <a16:creationId xmlns:a16="http://schemas.microsoft.com/office/drawing/2014/main" id="{1D94D2BA-9C14-6DDE-7F1A-6EF770FF1FF0}"/>
              </a:ext>
            </a:extLst>
          </p:cNvPr>
          <p:cNvSpPr>
            <a:spLocks noGrp="1"/>
          </p:cNvSpPr>
          <p:nvPr>
            <p:ph type="sldNum" sz="quarter" idx="12"/>
          </p:nvPr>
        </p:nvSpPr>
        <p:spPr/>
        <p:txBody>
          <a:bodyPr/>
          <a:lstStyle/>
          <a:p>
            <a:fld id="{8937DB96-938E-1B44-A3B6-A4E4F034D415}" type="slidenum">
              <a:rPr lang="fr-CA" smtClean="0"/>
              <a:pPr/>
              <a:t>13</a:t>
            </a:fld>
            <a:endParaRPr lang="fr-CA"/>
          </a:p>
        </p:txBody>
      </p:sp>
      <p:sp>
        <p:nvSpPr>
          <p:cNvPr id="3" name="Espace réservé du texte 2">
            <a:extLst>
              <a:ext uri="{FF2B5EF4-FFF2-40B4-BE49-F238E27FC236}">
                <a16:creationId xmlns:a16="http://schemas.microsoft.com/office/drawing/2014/main" id="{FBDA3282-D517-AF91-C310-92E9EBDC60EC}"/>
              </a:ext>
            </a:extLst>
          </p:cNvPr>
          <p:cNvSpPr>
            <a:spLocks noGrp="1"/>
          </p:cNvSpPr>
          <p:nvPr>
            <p:ph type="body" sz="half" idx="2"/>
          </p:nvPr>
        </p:nvSpPr>
        <p:spPr/>
        <p:txBody>
          <a:bodyPr/>
          <a:lstStyle/>
          <a:p>
            <a:endParaRPr lang="fr-CA"/>
          </a:p>
        </p:txBody>
      </p:sp>
      <p:sp>
        <p:nvSpPr>
          <p:cNvPr id="5" name="Titre 4">
            <a:extLst>
              <a:ext uri="{FF2B5EF4-FFF2-40B4-BE49-F238E27FC236}">
                <a16:creationId xmlns:a16="http://schemas.microsoft.com/office/drawing/2014/main" id="{043633EC-3989-8AA3-D44A-5EBDFC5B515C}"/>
              </a:ext>
            </a:extLst>
          </p:cNvPr>
          <p:cNvSpPr>
            <a:spLocks noGrp="1"/>
          </p:cNvSpPr>
          <p:nvPr>
            <p:ph type="title"/>
          </p:nvPr>
        </p:nvSpPr>
        <p:spPr/>
        <p:txBody>
          <a:bodyPr/>
          <a:lstStyle/>
          <a:p>
            <a:r>
              <a:rPr lang="fr-CA" b="1"/>
              <a:t>Introduction technique</a:t>
            </a:r>
            <a:br>
              <a:rPr lang="fr-CA"/>
            </a:br>
            <a:br>
              <a:rPr lang="fr-CA"/>
            </a:br>
            <a:r>
              <a:rPr lang="fr-CA"/>
              <a:t>Outils</a:t>
            </a:r>
            <a:br>
              <a:rPr lang="fr-CA"/>
            </a:br>
            <a:br>
              <a:rPr lang="fr-CA"/>
            </a:br>
            <a:r>
              <a:rPr lang="fr-CA"/>
              <a:t>Données</a:t>
            </a:r>
            <a:br>
              <a:rPr lang="fr-CA"/>
            </a:br>
            <a:br>
              <a:rPr lang="fr-CA"/>
            </a:br>
            <a:endParaRPr lang="fr-CA"/>
          </a:p>
        </p:txBody>
      </p:sp>
      <p:pic>
        <p:nvPicPr>
          <p:cNvPr id="10" name="200307-912370141_medium">
            <a:hlinkClick r:id="" action="ppaction://media"/>
            <a:extLst>
              <a:ext uri="{FF2B5EF4-FFF2-40B4-BE49-F238E27FC236}">
                <a16:creationId xmlns:a16="http://schemas.microsoft.com/office/drawing/2014/main" id="{FC8445FB-C575-395A-F8E3-F6A0DA596FE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59282" y="1860501"/>
            <a:ext cx="6027375" cy="3389517"/>
          </a:xfrm>
        </p:spPr>
      </p:pic>
      <p:sp>
        <p:nvSpPr>
          <p:cNvPr id="7" name="Rectangle 6">
            <a:extLst>
              <a:ext uri="{FF2B5EF4-FFF2-40B4-BE49-F238E27FC236}">
                <a16:creationId xmlns:a16="http://schemas.microsoft.com/office/drawing/2014/main" id="{115A12E8-8F44-6221-F79C-3A45FBD2A325}"/>
              </a:ext>
            </a:extLst>
          </p:cNvPr>
          <p:cNvSpPr/>
          <p:nvPr/>
        </p:nvSpPr>
        <p:spPr>
          <a:xfrm>
            <a:off x="6948396" y="439286"/>
            <a:ext cx="5456987" cy="6429600"/>
          </a:xfrm>
          <a:prstGeom prst="rect">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Tree>
    <p:extLst>
      <p:ext uri="{BB962C8B-B14F-4D97-AF65-F5344CB8AC3E}">
        <p14:creationId xmlns:p14="http://schemas.microsoft.com/office/powerpoint/2010/main" val="676916958"/>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7C1AA4B-898D-4518-0AEB-3B7A07FE5454}"/>
              </a:ext>
            </a:extLst>
          </p:cNvPr>
          <p:cNvSpPr>
            <a:spLocks noGrp="1"/>
          </p:cNvSpPr>
          <p:nvPr>
            <p:ph type="body" idx="1"/>
          </p:nvPr>
        </p:nvSpPr>
        <p:spPr>
          <a:xfrm>
            <a:off x="881440" y="6023330"/>
            <a:ext cx="10441796" cy="582670"/>
          </a:xfrm>
        </p:spPr>
        <p:txBody>
          <a:bodyPr/>
          <a:lstStyle/>
          <a:p>
            <a:r>
              <a:rPr lang="fr-CA" sz="2000" b="1">
                <a:cs typeface="Arial"/>
              </a:rPr>
              <a:t>Prenez le temps d’expérimenter !</a:t>
            </a:r>
            <a:endParaRPr lang="fr-FR"/>
          </a:p>
        </p:txBody>
      </p:sp>
      <p:sp>
        <p:nvSpPr>
          <p:cNvPr id="3" name="Espace réservé du numéro de diapositive 2">
            <a:extLst>
              <a:ext uri="{FF2B5EF4-FFF2-40B4-BE49-F238E27FC236}">
                <a16:creationId xmlns:a16="http://schemas.microsoft.com/office/drawing/2014/main" id="{97BC7643-6772-464E-7642-A60A24476B76}"/>
              </a:ext>
            </a:extLst>
          </p:cNvPr>
          <p:cNvSpPr>
            <a:spLocks noGrp="1"/>
          </p:cNvSpPr>
          <p:nvPr>
            <p:ph type="sldNum" sz="quarter" idx="12"/>
          </p:nvPr>
        </p:nvSpPr>
        <p:spPr/>
        <p:txBody>
          <a:bodyPr/>
          <a:lstStyle/>
          <a:p>
            <a:fld id="{8937DB96-938E-1B44-A3B6-A4E4F034D415}" type="slidenum">
              <a:rPr lang="fr-CA" smtClean="0"/>
              <a:pPr/>
              <a:t>14</a:t>
            </a:fld>
            <a:endParaRPr lang="fr-CA"/>
          </a:p>
        </p:txBody>
      </p:sp>
      <p:pic>
        <p:nvPicPr>
          <p:cNvPr id="7" name="Espace réservé du contenu 6" descr="Une image contenant Graphique, Police, logo, graphisme&#10;&#10;Description générée automatiquement">
            <a:extLst>
              <a:ext uri="{FF2B5EF4-FFF2-40B4-BE49-F238E27FC236}">
                <a16:creationId xmlns:a16="http://schemas.microsoft.com/office/drawing/2014/main" id="{00896E3F-555D-97CB-810D-3E6FA52990C5}"/>
              </a:ext>
            </a:extLst>
          </p:cNvPr>
          <p:cNvPicPr>
            <a:picLocks noGrp="1" noChangeAspect="1"/>
          </p:cNvPicPr>
          <p:nvPr>
            <p:ph idx="13"/>
          </p:nvPr>
        </p:nvPicPr>
        <p:blipFill>
          <a:blip r:embed="rId2"/>
          <a:stretch>
            <a:fillRect/>
          </a:stretch>
        </p:blipFill>
        <p:spPr>
          <a:xfrm>
            <a:off x="9491921" y="1557338"/>
            <a:ext cx="1043132" cy="623794"/>
          </a:xfrm>
        </p:spPr>
      </p:pic>
      <p:sp>
        <p:nvSpPr>
          <p:cNvPr id="5" name="Titre 4">
            <a:extLst>
              <a:ext uri="{FF2B5EF4-FFF2-40B4-BE49-F238E27FC236}">
                <a16:creationId xmlns:a16="http://schemas.microsoft.com/office/drawing/2014/main" id="{13A71E5C-8E0C-9919-5F67-394E905A08F7}"/>
              </a:ext>
            </a:extLst>
          </p:cNvPr>
          <p:cNvSpPr>
            <a:spLocks noGrp="1"/>
          </p:cNvSpPr>
          <p:nvPr>
            <p:ph type="title"/>
          </p:nvPr>
        </p:nvSpPr>
        <p:spPr/>
        <p:txBody>
          <a:bodyPr/>
          <a:lstStyle/>
          <a:p>
            <a:r>
              <a:rPr lang="fr-CA"/>
              <a:t>Outils</a:t>
            </a:r>
          </a:p>
        </p:txBody>
      </p:sp>
      <p:pic>
        <p:nvPicPr>
          <p:cNvPr id="5122" name="Picture 2">
            <a:extLst>
              <a:ext uri="{FF2B5EF4-FFF2-40B4-BE49-F238E27FC236}">
                <a16:creationId xmlns:a16="http://schemas.microsoft.com/office/drawing/2014/main" id="{EB6CDF22-3BAA-C9AC-0ECE-D47E5A43B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1767" y="4512811"/>
            <a:ext cx="890066" cy="83103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F3B1C734-7F22-8D7D-7E0F-26D68107C989}"/>
              </a:ext>
            </a:extLst>
          </p:cNvPr>
          <p:cNvSpPr txBox="1"/>
          <p:nvPr/>
        </p:nvSpPr>
        <p:spPr>
          <a:xfrm>
            <a:off x="878400" y="1627309"/>
            <a:ext cx="7723757" cy="3169427"/>
          </a:xfrm>
          <a:prstGeom prst="rect">
            <a:avLst/>
          </a:prstGeom>
          <a:noFill/>
        </p:spPr>
        <p:txBody>
          <a:bodyPr wrap="square" lIns="0" tIns="0" rIns="0" bIns="0" rtlCol="0" anchor="t">
            <a:spAutoFit/>
          </a:bodyPr>
          <a:lstStyle/>
          <a:p>
            <a:pPr>
              <a:spcBef>
                <a:spcPts val="800"/>
              </a:spcBef>
            </a:pPr>
            <a:r>
              <a:rPr lang="fr-CA" sz="2000" dirty="0"/>
              <a:t>En collaboration avec Amazon Web Service, la CDPQ met à votre disposition un </a:t>
            </a:r>
            <a:r>
              <a:rPr lang="fr-CA" sz="2000" b="1" dirty="0"/>
              <a:t>environnement de développement « </a:t>
            </a:r>
            <a:r>
              <a:rPr lang="fr-CA" sz="2000" b="1" dirty="0" err="1"/>
              <a:t>Jupyter</a:t>
            </a:r>
            <a:r>
              <a:rPr lang="fr-CA" sz="2000" b="1" dirty="0"/>
              <a:t> </a:t>
            </a:r>
            <a:r>
              <a:rPr lang="fr-CA" sz="2000" b="1" dirty="0" err="1"/>
              <a:t>Lab</a:t>
            </a:r>
            <a:r>
              <a:rPr lang="fr-CA" sz="2000" b="1" dirty="0"/>
              <a:t> »</a:t>
            </a:r>
            <a:br>
              <a:rPr lang="fr-CA" sz="2000" dirty="0"/>
            </a:br>
            <a:endParaRPr lang="fr-CA" sz="2000" b="1" dirty="0">
              <a:cs typeface="Arial"/>
            </a:endParaRPr>
          </a:p>
          <a:p>
            <a:pPr>
              <a:spcBef>
                <a:spcPts val="800"/>
              </a:spcBef>
            </a:pPr>
            <a:br>
              <a:rPr lang="fr-CA" sz="2000" dirty="0"/>
            </a:br>
            <a:r>
              <a:rPr lang="fr-CA" sz="2000" i="1" dirty="0"/>
              <a:t>- Interface flexible et personnalisable</a:t>
            </a:r>
            <a:br>
              <a:rPr lang="fr-CA" sz="2000" i="1" dirty="0"/>
            </a:br>
            <a:r>
              <a:rPr lang="fr-CA" sz="2000" i="1" dirty="0"/>
              <a:t>- Code, visualisation, documentation… </a:t>
            </a:r>
            <a:br>
              <a:rPr lang="fr-CA" sz="2000" i="1" dirty="0"/>
            </a:br>
            <a:r>
              <a:rPr lang="fr-CA" sz="2000" i="1" dirty="0"/>
              <a:t>- Espace de travail collaboratif </a:t>
            </a:r>
            <a:endParaRPr lang="fr-CA" dirty="0"/>
          </a:p>
          <a:p>
            <a:pPr algn="l">
              <a:spcBef>
                <a:spcPts val="800"/>
              </a:spcBef>
            </a:pPr>
            <a:br>
              <a:rPr lang="fr-CA" sz="2000" dirty="0"/>
            </a:br>
            <a:br>
              <a:rPr lang="fr-CA" sz="2000" b="1" dirty="0"/>
            </a:br>
            <a:br>
              <a:rPr lang="fr-CA" sz="2000" b="1" dirty="0"/>
            </a:br>
            <a:r>
              <a:rPr lang="fr-CA" sz="2000" dirty="0"/>
              <a:t>Pour échanger avec vos mentors : Utiliser le </a:t>
            </a:r>
            <a:r>
              <a:rPr lang="fr-CA" sz="2000" b="1" dirty="0"/>
              <a:t>canal Teams </a:t>
            </a:r>
            <a:r>
              <a:rPr lang="fr-CA" sz="2000" dirty="0"/>
              <a:t>dédié</a:t>
            </a:r>
            <a:endParaRPr lang="fr-CA" sz="2000" dirty="0">
              <a:cs typeface="Arial"/>
            </a:endParaRPr>
          </a:p>
        </p:txBody>
      </p:sp>
      <p:pic>
        <p:nvPicPr>
          <p:cNvPr id="11" name="Image 10" descr="Une image contenant Police, Graphique, logo, cercle&#10;&#10;Description générée automatiquement">
            <a:extLst>
              <a:ext uri="{FF2B5EF4-FFF2-40B4-BE49-F238E27FC236}">
                <a16:creationId xmlns:a16="http://schemas.microsoft.com/office/drawing/2014/main" id="{2F242127-8E86-AECE-3C6B-F8ADF7FC11F7}"/>
              </a:ext>
            </a:extLst>
          </p:cNvPr>
          <p:cNvPicPr>
            <a:picLocks noChangeAspect="1"/>
          </p:cNvPicPr>
          <p:nvPr/>
        </p:nvPicPr>
        <p:blipFill>
          <a:blip r:embed="rId4"/>
          <a:stretch>
            <a:fillRect/>
          </a:stretch>
        </p:blipFill>
        <p:spPr>
          <a:xfrm>
            <a:off x="8698606" y="2648922"/>
            <a:ext cx="2456391" cy="1381490"/>
          </a:xfrm>
          <a:prstGeom prst="rect">
            <a:avLst/>
          </a:prstGeom>
        </p:spPr>
      </p:pic>
    </p:spTree>
    <p:extLst>
      <p:ext uri="{BB962C8B-B14F-4D97-AF65-F5344CB8AC3E}">
        <p14:creationId xmlns:p14="http://schemas.microsoft.com/office/powerpoint/2010/main" val="61350964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FA73C33-9E01-21A1-1DE3-7FDBBA97E279}"/>
              </a:ext>
            </a:extLst>
          </p:cNvPr>
          <p:cNvSpPr txBox="1"/>
          <p:nvPr/>
        </p:nvSpPr>
        <p:spPr>
          <a:xfrm>
            <a:off x="882035" y="1557338"/>
            <a:ext cx="4902795" cy="4152779"/>
          </a:xfrm>
          <a:prstGeom prst="rect">
            <a:avLst/>
          </a:prstGeom>
        </p:spPr>
        <p:txBody>
          <a:bodyPr vert="horz" lIns="0" tIns="0" rIns="0" bIns="0" rtlCol="0" anchor="t" anchorCtr="0">
            <a:normAutofit/>
          </a:bodyPr>
          <a:lstStyle/>
          <a:p>
            <a:pPr defTabSz="914400">
              <a:spcBef>
                <a:spcPts val="1600"/>
              </a:spcBef>
              <a:buFont typeface="Arial" panose="020B0604020202020204" pitchFamily="34" charset="0"/>
              <a:buChar char="​"/>
            </a:pPr>
            <a:r>
              <a:rPr lang="fr-CA" sz="1600"/>
              <a:t>Un jeu de données est à votre disposition dans votre environnement.</a:t>
            </a:r>
            <a:br>
              <a:rPr lang="fr-CA" sz="1600"/>
            </a:br>
            <a:br>
              <a:rPr lang="fr-CA" sz="1600"/>
            </a:br>
            <a:r>
              <a:rPr lang="fr-CA" sz="1600"/>
              <a:t>Il contient des </a:t>
            </a:r>
            <a:r>
              <a:rPr lang="fr-CA" sz="1600" b="1"/>
              <a:t>séries macroéconomiques </a:t>
            </a:r>
            <a:r>
              <a:rPr lang="fr-CA" sz="1600"/>
              <a:t>et des </a:t>
            </a:r>
            <a:r>
              <a:rPr lang="fr-CA" sz="1600" b="1"/>
              <a:t>données de marché</a:t>
            </a:r>
            <a:r>
              <a:rPr lang="fr-CA" sz="1600"/>
              <a:t>, notamment des données sur l'emploi, l'inflation, le niveau des taux et le niveau de certains indices boursiers aux États-Unis et au Canada.</a:t>
            </a:r>
          </a:p>
          <a:p>
            <a:pPr defTabSz="914400">
              <a:spcBef>
                <a:spcPts val="1600"/>
              </a:spcBef>
              <a:buFont typeface="Arial" panose="020B0604020202020204" pitchFamily="34" charset="0"/>
              <a:buChar char="​"/>
            </a:pPr>
            <a:br>
              <a:rPr lang="fr-CA" sz="1600"/>
            </a:br>
            <a:r>
              <a:rPr lang="fr-CA" sz="1600" b="1"/>
              <a:t> </a:t>
            </a:r>
            <a:br>
              <a:rPr lang="fr-CA" sz="1600" b="1"/>
            </a:br>
            <a:endParaRPr lang="fr-CA" sz="1600"/>
          </a:p>
        </p:txBody>
      </p:sp>
      <p:pic>
        <p:nvPicPr>
          <p:cNvPr id="8" name="184489-873483996_medium">
            <a:hlinkClick r:id="" action="ppaction://media"/>
            <a:extLst>
              <a:ext uri="{FF2B5EF4-FFF2-40B4-BE49-F238E27FC236}">
                <a16:creationId xmlns:a16="http://schemas.microsoft.com/office/drawing/2014/main" id="{8A44CFBB-A7C5-E314-8B01-107BE55BF0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20442" y="1558407"/>
            <a:ext cx="4902795" cy="2757821"/>
          </a:xfrm>
          <a:prstGeom prst="rect">
            <a:avLst/>
          </a:prstGeom>
          <a:noFill/>
        </p:spPr>
      </p:pic>
      <p:sp>
        <p:nvSpPr>
          <p:cNvPr id="4" name="Espace réservé du numéro de diapositive 3">
            <a:extLst>
              <a:ext uri="{FF2B5EF4-FFF2-40B4-BE49-F238E27FC236}">
                <a16:creationId xmlns:a16="http://schemas.microsoft.com/office/drawing/2014/main" id="{857B26D6-00ED-60B5-4A3C-003D57B036B1}"/>
              </a:ext>
            </a:extLst>
          </p:cNvPr>
          <p:cNvSpPr>
            <a:spLocks noGrp="1"/>
          </p:cNvSpPr>
          <p:nvPr>
            <p:ph type="sldNum" sz="quarter" idx="12"/>
          </p:nvPr>
        </p:nvSpPr>
        <p:spPr>
          <a:xfrm>
            <a:off x="11339419" y="208800"/>
            <a:ext cx="528000" cy="219600"/>
          </a:xfrm>
        </p:spPr>
        <p:txBody>
          <a:bodyPr vert="horz" lIns="90000" tIns="45720" rIns="90000" bIns="45720" rtlCol="0" anchor="ctr">
            <a:normAutofit/>
          </a:bodyPr>
          <a:lstStyle/>
          <a:p>
            <a:pPr>
              <a:spcAft>
                <a:spcPts val="600"/>
              </a:spcAft>
            </a:pPr>
            <a:fld id="{8937DB96-938E-1B44-A3B6-A4E4F034D415}" type="slidenum">
              <a:rPr lang="fr-CA" b="1" kern="1200">
                <a:latin typeface="+mn-lt"/>
                <a:ea typeface="+mn-ea"/>
                <a:cs typeface="+mn-cs"/>
              </a:rPr>
              <a:pPr>
                <a:spcAft>
                  <a:spcPts val="600"/>
                </a:spcAft>
              </a:pPr>
              <a:t>15</a:t>
            </a:fld>
            <a:endParaRPr lang="fr-CA" b="1" kern="1200">
              <a:latin typeface="+mn-lt"/>
              <a:ea typeface="+mn-ea"/>
              <a:cs typeface="+mn-cs"/>
            </a:endParaRPr>
          </a:p>
        </p:txBody>
      </p:sp>
      <p:sp>
        <p:nvSpPr>
          <p:cNvPr id="3" name="Titre 2">
            <a:extLst>
              <a:ext uri="{FF2B5EF4-FFF2-40B4-BE49-F238E27FC236}">
                <a16:creationId xmlns:a16="http://schemas.microsoft.com/office/drawing/2014/main" id="{16488A2E-C863-60E8-B13E-0E55163690CD}"/>
              </a:ext>
            </a:extLst>
          </p:cNvPr>
          <p:cNvSpPr>
            <a:spLocks noGrp="1"/>
          </p:cNvSpPr>
          <p:nvPr>
            <p:ph type="title"/>
          </p:nvPr>
        </p:nvSpPr>
        <p:spPr>
          <a:xfrm>
            <a:off x="881448" y="455610"/>
            <a:ext cx="10444837" cy="900000"/>
          </a:xfrm>
        </p:spPr>
        <p:txBody>
          <a:bodyPr vert="horz" lIns="0" tIns="180000" rIns="0" bIns="0" rtlCol="0" anchor="b" anchorCtr="0">
            <a:normAutofit/>
          </a:bodyPr>
          <a:lstStyle/>
          <a:p>
            <a:r>
              <a:rPr lang="fr-CA" kern="1200">
                <a:latin typeface="+mj-lt"/>
                <a:ea typeface="+mj-ea"/>
                <a:cs typeface="+mj-cs"/>
              </a:rPr>
              <a:t>La donnée  </a:t>
            </a:r>
          </a:p>
        </p:txBody>
      </p:sp>
      <p:sp>
        <p:nvSpPr>
          <p:cNvPr id="13" name="Text Placeholder 5">
            <a:extLst>
              <a:ext uri="{FF2B5EF4-FFF2-40B4-BE49-F238E27FC236}">
                <a16:creationId xmlns:a16="http://schemas.microsoft.com/office/drawing/2014/main" id="{EC93FC85-7241-F146-7B95-767C2C7E4B15}"/>
              </a:ext>
            </a:extLst>
          </p:cNvPr>
          <p:cNvSpPr>
            <a:spLocks noGrp="1"/>
          </p:cNvSpPr>
          <p:nvPr>
            <p:ph type="body" idx="13"/>
          </p:nvPr>
        </p:nvSpPr>
        <p:spPr>
          <a:xfrm>
            <a:off x="878401" y="5946653"/>
            <a:ext cx="10424438" cy="659346"/>
          </a:xfrm>
        </p:spPr>
        <p:txBody>
          <a:bodyPr/>
          <a:lstStyle/>
          <a:p>
            <a:r>
              <a:rPr lang="fr-CA" sz="1600" b="1">
                <a:cs typeface="Arial"/>
              </a:rPr>
              <a:t>N’hésitez pas à enrichir votre réflexion avec d’autres données ! </a:t>
            </a:r>
            <a:endParaRPr lang="fr-FR"/>
          </a:p>
        </p:txBody>
      </p:sp>
      <p:sp>
        <p:nvSpPr>
          <p:cNvPr id="9" name="Rectangle 8">
            <a:extLst>
              <a:ext uri="{FF2B5EF4-FFF2-40B4-BE49-F238E27FC236}">
                <a16:creationId xmlns:a16="http://schemas.microsoft.com/office/drawing/2014/main" id="{20C6630A-2E68-6631-882B-2FA07500C09E}"/>
              </a:ext>
            </a:extLst>
          </p:cNvPr>
          <p:cNvSpPr/>
          <p:nvPr/>
        </p:nvSpPr>
        <p:spPr>
          <a:xfrm>
            <a:off x="6420442" y="1557338"/>
            <a:ext cx="4902795" cy="2759962"/>
          </a:xfrm>
          <a:prstGeom prst="rect">
            <a:avLst/>
          </a:prstGeom>
          <a:solidFill>
            <a:schemeClr val="accent5">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Tree>
    <p:extLst>
      <p:ext uri="{BB962C8B-B14F-4D97-AF65-F5344CB8AC3E}">
        <p14:creationId xmlns:p14="http://schemas.microsoft.com/office/powerpoint/2010/main" val="1767662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97CAC-4C37-930C-1DAE-8A10034C8495}"/>
            </a:ext>
          </a:extLst>
        </p:cNvPr>
        <p:cNvGrpSpPr/>
        <p:nvPr/>
      </p:nvGrpSpPr>
      <p:grpSpPr>
        <a:xfrm>
          <a:off x="0" y="0"/>
          <a:ext cx="0" cy="0"/>
          <a:chOff x="0" y="0"/>
          <a:chExt cx="0" cy="0"/>
        </a:xfrm>
      </p:grpSpPr>
      <p:pic>
        <p:nvPicPr>
          <p:cNvPr id="7" name="Espace réservé du contenu 6" descr="Une image contenant Parallèle, Symétrie, Éclairage naturel, ligne&#10;&#10;Description générée automatiquement">
            <a:extLst>
              <a:ext uri="{FF2B5EF4-FFF2-40B4-BE49-F238E27FC236}">
                <a16:creationId xmlns:a16="http://schemas.microsoft.com/office/drawing/2014/main" id="{9391327E-DA82-03EE-AD84-2D371C3BB41E}"/>
              </a:ext>
            </a:extLst>
          </p:cNvPr>
          <p:cNvPicPr>
            <a:picLocks noGrp="1" noChangeAspect="1"/>
          </p:cNvPicPr>
          <p:nvPr>
            <p:ph type="pic" sz="quarter" idx="10"/>
          </p:nvPr>
        </p:nvPicPr>
        <p:blipFill>
          <a:blip r:embed="rId3"/>
          <a:stretch/>
        </p:blipFill>
        <p:spPr>
          <a:xfrm>
            <a:off x="-1" y="0"/>
            <a:ext cx="12192000" cy="6858000"/>
          </a:xfrm>
          <a:noFill/>
        </p:spPr>
      </p:pic>
      <p:sp>
        <p:nvSpPr>
          <p:cNvPr id="3" name="Espace réservé du numéro de diapositive 2" hidden="1">
            <a:extLst>
              <a:ext uri="{FF2B5EF4-FFF2-40B4-BE49-F238E27FC236}">
                <a16:creationId xmlns:a16="http://schemas.microsoft.com/office/drawing/2014/main" id="{887AEDB3-5F30-853B-FE39-53B7729E6661}"/>
              </a:ext>
            </a:extLst>
          </p:cNvPr>
          <p:cNvSpPr>
            <a:spLocks noGrp="1"/>
          </p:cNvSpPr>
          <p:nvPr>
            <p:ph type="sldNum" sz="quarter" idx="4294967295"/>
          </p:nvPr>
        </p:nvSpPr>
        <p:spPr>
          <a:xfrm>
            <a:off x="11339419" y="208800"/>
            <a:ext cx="528000" cy="219600"/>
          </a:xfrm>
        </p:spPr>
        <p:txBody>
          <a:bodyPr/>
          <a:lstStyle/>
          <a:p>
            <a:pPr>
              <a:spcAft>
                <a:spcPts val="600"/>
              </a:spcAft>
            </a:pPr>
            <a:fld id="{8937DB96-938E-1B44-A3B6-A4E4F034D415}" type="slidenum">
              <a:rPr lang="fr-CA" smtClean="0"/>
              <a:pPr>
                <a:spcAft>
                  <a:spcPts val="600"/>
                </a:spcAft>
              </a:pPr>
              <a:t>16</a:t>
            </a:fld>
            <a:endParaRPr lang="fr-CA"/>
          </a:p>
        </p:txBody>
      </p:sp>
      <p:sp>
        <p:nvSpPr>
          <p:cNvPr id="8" name="ZoneTexte 7">
            <a:extLst>
              <a:ext uri="{FF2B5EF4-FFF2-40B4-BE49-F238E27FC236}">
                <a16:creationId xmlns:a16="http://schemas.microsoft.com/office/drawing/2014/main" id="{374C892D-2A2E-65B6-B96D-103C7825A544}"/>
              </a:ext>
            </a:extLst>
          </p:cNvPr>
          <p:cNvSpPr txBox="1"/>
          <p:nvPr/>
        </p:nvSpPr>
        <p:spPr>
          <a:xfrm>
            <a:off x="1197586" y="2413337"/>
            <a:ext cx="9796826" cy="738664"/>
          </a:xfrm>
          <a:prstGeom prst="rect">
            <a:avLst/>
          </a:prstGeom>
          <a:noFill/>
        </p:spPr>
        <p:txBody>
          <a:bodyPr wrap="square" lIns="0" tIns="0" rIns="0" bIns="0" rtlCol="0">
            <a:spAutoFit/>
          </a:bodyPr>
          <a:lstStyle/>
          <a:p>
            <a:pPr algn="ctr">
              <a:spcBef>
                <a:spcPts val="800"/>
              </a:spcBef>
            </a:pPr>
            <a:r>
              <a:rPr lang="fr-CA" sz="4800">
                <a:latin typeface="+mj-lt"/>
                <a:ea typeface="+mj-ea"/>
                <a:cs typeface="+mj-cs"/>
              </a:rPr>
              <a:t>Votre équipe</a:t>
            </a:r>
          </a:p>
        </p:txBody>
      </p:sp>
      <p:pic>
        <p:nvPicPr>
          <p:cNvPr id="4" name="Image 3" descr="Une image contenant Police, Graphique, capture d’écran, logo&#10;&#10;Description générée automatiquement">
            <a:extLst>
              <a:ext uri="{FF2B5EF4-FFF2-40B4-BE49-F238E27FC236}">
                <a16:creationId xmlns:a16="http://schemas.microsoft.com/office/drawing/2014/main" id="{B74C0D9A-61F7-14A0-D404-FF8C273D9688}"/>
              </a:ext>
            </a:extLst>
          </p:cNvPr>
          <p:cNvPicPr>
            <a:picLocks noChangeAspect="1"/>
          </p:cNvPicPr>
          <p:nvPr/>
        </p:nvPicPr>
        <p:blipFill>
          <a:blip r:embed="rId4"/>
          <a:stretch>
            <a:fillRect/>
          </a:stretch>
        </p:blipFill>
        <p:spPr>
          <a:xfrm>
            <a:off x="135475" y="79404"/>
            <a:ext cx="2676737" cy="1558662"/>
          </a:xfrm>
          <a:prstGeom prst="rect">
            <a:avLst/>
          </a:prstGeom>
        </p:spPr>
      </p:pic>
      <p:cxnSp>
        <p:nvCxnSpPr>
          <p:cNvPr id="5" name="Connecteur droit 4">
            <a:extLst>
              <a:ext uri="{FF2B5EF4-FFF2-40B4-BE49-F238E27FC236}">
                <a16:creationId xmlns:a16="http://schemas.microsoft.com/office/drawing/2014/main" id="{E974B999-2C3B-20C6-F8F4-3903608B80C0}"/>
              </a:ext>
            </a:extLst>
          </p:cNvPr>
          <p:cNvCxnSpPr>
            <a:cxnSpLocks/>
          </p:cNvCxnSpPr>
          <p:nvPr>
            <p:custDataLst>
              <p:tags r:id="rId1"/>
            </p:custDataLst>
          </p:nvPr>
        </p:nvCxnSpPr>
        <p:spPr>
          <a:xfrm>
            <a:off x="-3577567" y="3144608"/>
            <a:ext cx="1135274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942211"/>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 coins arrondis 19">
            <a:extLst>
              <a:ext uri="{FF2B5EF4-FFF2-40B4-BE49-F238E27FC236}">
                <a16:creationId xmlns:a16="http://schemas.microsoft.com/office/drawing/2014/main" id="{23943875-A7CE-5AD7-0A87-7817A8170A3C}"/>
              </a:ext>
            </a:extLst>
          </p:cNvPr>
          <p:cNvSpPr/>
          <p:nvPr/>
        </p:nvSpPr>
        <p:spPr>
          <a:xfrm>
            <a:off x="8985701" y="4566005"/>
            <a:ext cx="2524262" cy="172782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18" name="Rectangle : coins arrondis 17">
            <a:extLst>
              <a:ext uri="{FF2B5EF4-FFF2-40B4-BE49-F238E27FC236}">
                <a16:creationId xmlns:a16="http://schemas.microsoft.com/office/drawing/2014/main" id="{5932E366-3A39-26E4-EFE1-198294D6F431}"/>
              </a:ext>
            </a:extLst>
          </p:cNvPr>
          <p:cNvSpPr/>
          <p:nvPr/>
        </p:nvSpPr>
        <p:spPr>
          <a:xfrm>
            <a:off x="6253578" y="4566006"/>
            <a:ext cx="2524262" cy="172782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16" name="Rectangle : coins arrondis 15">
            <a:extLst>
              <a:ext uri="{FF2B5EF4-FFF2-40B4-BE49-F238E27FC236}">
                <a16:creationId xmlns:a16="http://schemas.microsoft.com/office/drawing/2014/main" id="{7793F880-AF4E-318D-ECF6-9A77429A136E}"/>
              </a:ext>
            </a:extLst>
          </p:cNvPr>
          <p:cNvSpPr/>
          <p:nvPr/>
        </p:nvSpPr>
        <p:spPr>
          <a:xfrm>
            <a:off x="3529498" y="4570655"/>
            <a:ext cx="2524262" cy="172782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14" name="Rectangle : coins arrondis 13">
            <a:extLst>
              <a:ext uri="{FF2B5EF4-FFF2-40B4-BE49-F238E27FC236}">
                <a16:creationId xmlns:a16="http://schemas.microsoft.com/office/drawing/2014/main" id="{0329CAAE-7176-6D96-BB13-D3A2913949FC}"/>
              </a:ext>
            </a:extLst>
          </p:cNvPr>
          <p:cNvSpPr/>
          <p:nvPr/>
        </p:nvSpPr>
        <p:spPr>
          <a:xfrm>
            <a:off x="707993" y="4571998"/>
            <a:ext cx="2524262" cy="172782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12" name="Rectangle : coins arrondis 11">
            <a:extLst>
              <a:ext uri="{FF2B5EF4-FFF2-40B4-BE49-F238E27FC236}">
                <a16:creationId xmlns:a16="http://schemas.microsoft.com/office/drawing/2014/main" id="{0FC87F62-5B6F-189F-14BC-EACE788A9132}"/>
              </a:ext>
            </a:extLst>
          </p:cNvPr>
          <p:cNvSpPr/>
          <p:nvPr/>
        </p:nvSpPr>
        <p:spPr>
          <a:xfrm>
            <a:off x="8951048" y="1694087"/>
            <a:ext cx="2524262" cy="172782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10" name="Rectangle : coins arrondis 9">
            <a:extLst>
              <a:ext uri="{FF2B5EF4-FFF2-40B4-BE49-F238E27FC236}">
                <a16:creationId xmlns:a16="http://schemas.microsoft.com/office/drawing/2014/main" id="{7EBE734F-3D3B-3A6B-89D1-0FD05F1093E2}"/>
              </a:ext>
            </a:extLst>
          </p:cNvPr>
          <p:cNvSpPr/>
          <p:nvPr/>
        </p:nvSpPr>
        <p:spPr>
          <a:xfrm>
            <a:off x="6232312" y="1694087"/>
            <a:ext cx="2524262" cy="172782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8" name="Rectangle : coins arrondis 7">
            <a:extLst>
              <a:ext uri="{FF2B5EF4-FFF2-40B4-BE49-F238E27FC236}">
                <a16:creationId xmlns:a16="http://schemas.microsoft.com/office/drawing/2014/main" id="{3784E4DB-E22C-7295-3198-FC422A98425B}"/>
              </a:ext>
            </a:extLst>
          </p:cNvPr>
          <p:cNvSpPr/>
          <p:nvPr/>
        </p:nvSpPr>
        <p:spPr>
          <a:xfrm>
            <a:off x="3488884" y="1705015"/>
            <a:ext cx="2524262" cy="172782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7" name="Rectangle : coins arrondis 6">
            <a:extLst>
              <a:ext uri="{FF2B5EF4-FFF2-40B4-BE49-F238E27FC236}">
                <a16:creationId xmlns:a16="http://schemas.microsoft.com/office/drawing/2014/main" id="{97FD8C48-44D5-89A3-7149-01E3AFDB41B0}"/>
              </a:ext>
            </a:extLst>
          </p:cNvPr>
          <p:cNvSpPr/>
          <p:nvPr/>
        </p:nvSpPr>
        <p:spPr>
          <a:xfrm>
            <a:off x="754023" y="1701177"/>
            <a:ext cx="2524262" cy="172782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41" name="Rectangle : coins arrondis 40">
            <a:extLst>
              <a:ext uri="{FF2B5EF4-FFF2-40B4-BE49-F238E27FC236}">
                <a16:creationId xmlns:a16="http://schemas.microsoft.com/office/drawing/2014/main" id="{4D09B788-CB44-1C70-CB59-C37E17BD88E2}"/>
              </a:ext>
            </a:extLst>
          </p:cNvPr>
          <p:cNvSpPr/>
          <p:nvPr/>
        </p:nvSpPr>
        <p:spPr>
          <a:xfrm>
            <a:off x="8959968" y="4352025"/>
            <a:ext cx="2093344" cy="439947"/>
          </a:xfrm>
          <a:prstGeom prst="roundRect">
            <a:avLst/>
          </a:prstGeom>
          <a:solidFill>
            <a:srgbClr val="F3C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40" name="Rectangle : coins arrondis 39">
            <a:extLst>
              <a:ext uri="{FF2B5EF4-FFF2-40B4-BE49-F238E27FC236}">
                <a16:creationId xmlns:a16="http://schemas.microsoft.com/office/drawing/2014/main" id="{40A577FD-F3BE-1080-D47E-AECD614E8763}"/>
              </a:ext>
            </a:extLst>
          </p:cNvPr>
          <p:cNvSpPr/>
          <p:nvPr/>
        </p:nvSpPr>
        <p:spPr>
          <a:xfrm>
            <a:off x="6244591" y="4352026"/>
            <a:ext cx="2093344" cy="439947"/>
          </a:xfrm>
          <a:prstGeom prst="roundRect">
            <a:avLst/>
          </a:prstGeom>
          <a:solidFill>
            <a:srgbClr val="5AA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39" name="Rectangle : coins arrondis 38">
            <a:extLst>
              <a:ext uri="{FF2B5EF4-FFF2-40B4-BE49-F238E27FC236}">
                <a16:creationId xmlns:a16="http://schemas.microsoft.com/office/drawing/2014/main" id="{DBA34300-5627-4B8B-9AAF-3F9082B22614}"/>
              </a:ext>
            </a:extLst>
          </p:cNvPr>
          <p:cNvSpPr/>
          <p:nvPr/>
        </p:nvSpPr>
        <p:spPr>
          <a:xfrm>
            <a:off x="3559769" y="4337648"/>
            <a:ext cx="2093344" cy="439947"/>
          </a:xfrm>
          <a:prstGeom prst="roundRect">
            <a:avLst/>
          </a:prstGeom>
          <a:solidFill>
            <a:srgbClr val="B3C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38" name="Rectangle : coins arrondis 37">
            <a:extLst>
              <a:ext uri="{FF2B5EF4-FFF2-40B4-BE49-F238E27FC236}">
                <a16:creationId xmlns:a16="http://schemas.microsoft.com/office/drawing/2014/main" id="{6B9C7BF2-CF3A-75BB-A5E6-6D10416C6C3A}"/>
              </a:ext>
            </a:extLst>
          </p:cNvPr>
          <p:cNvSpPr/>
          <p:nvPr/>
        </p:nvSpPr>
        <p:spPr>
          <a:xfrm>
            <a:off x="721743" y="4334995"/>
            <a:ext cx="2093344" cy="43994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37" name="Rectangle : coins arrondis 36">
            <a:extLst>
              <a:ext uri="{FF2B5EF4-FFF2-40B4-BE49-F238E27FC236}">
                <a16:creationId xmlns:a16="http://schemas.microsoft.com/office/drawing/2014/main" id="{055B2DB6-048A-876D-D0BE-2811815D427D}"/>
              </a:ext>
            </a:extLst>
          </p:cNvPr>
          <p:cNvSpPr/>
          <p:nvPr/>
        </p:nvSpPr>
        <p:spPr>
          <a:xfrm>
            <a:off x="8959969" y="1548441"/>
            <a:ext cx="2093344" cy="439947"/>
          </a:xfrm>
          <a:prstGeom prst="roundRect">
            <a:avLst/>
          </a:prstGeom>
          <a:solidFill>
            <a:srgbClr val="F3C8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36" name="Rectangle : coins arrondis 35">
            <a:extLst>
              <a:ext uri="{FF2B5EF4-FFF2-40B4-BE49-F238E27FC236}">
                <a16:creationId xmlns:a16="http://schemas.microsoft.com/office/drawing/2014/main" id="{4125F4E8-00AD-E8D8-B60A-627898FD3E85}"/>
              </a:ext>
            </a:extLst>
          </p:cNvPr>
          <p:cNvSpPr/>
          <p:nvPr/>
        </p:nvSpPr>
        <p:spPr>
          <a:xfrm>
            <a:off x="6223326" y="1562819"/>
            <a:ext cx="2093344" cy="439947"/>
          </a:xfrm>
          <a:prstGeom prst="roundRect">
            <a:avLst/>
          </a:prstGeom>
          <a:solidFill>
            <a:srgbClr val="5AA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35" name="Rectangle : coins arrondis 34">
            <a:extLst>
              <a:ext uri="{FF2B5EF4-FFF2-40B4-BE49-F238E27FC236}">
                <a16:creationId xmlns:a16="http://schemas.microsoft.com/office/drawing/2014/main" id="{AB401880-4BB5-2DD3-9237-B98B0678D665}"/>
              </a:ext>
            </a:extLst>
          </p:cNvPr>
          <p:cNvSpPr/>
          <p:nvPr/>
        </p:nvSpPr>
        <p:spPr>
          <a:xfrm>
            <a:off x="3502260" y="1562818"/>
            <a:ext cx="2093344" cy="439947"/>
          </a:xfrm>
          <a:prstGeom prst="roundRect">
            <a:avLst/>
          </a:prstGeom>
          <a:solidFill>
            <a:srgbClr val="B3C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34" name="Rectangle : coins arrondis 33">
            <a:extLst>
              <a:ext uri="{FF2B5EF4-FFF2-40B4-BE49-F238E27FC236}">
                <a16:creationId xmlns:a16="http://schemas.microsoft.com/office/drawing/2014/main" id="{95F71EE0-9336-2D17-8AF5-74A31D162CAE}"/>
              </a:ext>
            </a:extLst>
          </p:cNvPr>
          <p:cNvSpPr/>
          <p:nvPr/>
        </p:nvSpPr>
        <p:spPr>
          <a:xfrm>
            <a:off x="721743" y="1548442"/>
            <a:ext cx="2093344" cy="43994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FR" sz="1600">
              <a:solidFill>
                <a:schemeClr val="tx1"/>
              </a:solidFill>
            </a:endParaRPr>
          </a:p>
        </p:txBody>
      </p:sp>
      <p:sp>
        <p:nvSpPr>
          <p:cNvPr id="3" name="Titre 2">
            <a:extLst>
              <a:ext uri="{FF2B5EF4-FFF2-40B4-BE49-F238E27FC236}">
                <a16:creationId xmlns:a16="http://schemas.microsoft.com/office/drawing/2014/main" id="{6DD7EF3E-C86A-AB03-98C3-023E4C1C9D41}"/>
              </a:ext>
            </a:extLst>
          </p:cNvPr>
          <p:cNvSpPr>
            <a:spLocks noGrp="1"/>
          </p:cNvSpPr>
          <p:nvPr>
            <p:ph type="title"/>
          </p:nvPr>
        </p:nvSpPr>
        <p:spPr>
          <a:xfrm>
            <a:off x="864023" y="-18477"/>
            <a:ext cx="10444837" cy="900000"/>
          </a:xfrm>
        </p:spPr>
        <p:txBody>
          <a:bodyPr/>
          <a:lstStyle/>
          <a:p>
            <a:r>
              <a:rPr lang="fr-CA"/>
              <a:t>Votre équipe</a:t>
            </a:r>
          </a:p>
        </p:txBody>
      </p:sp>
      <p:sp>
        <p:nvSpPr>
          <p:cNvPr id="4" name="Espace réservé du numéro de diapositive 3">
            <a:extLst>
              <a:ext uri="{FF2B5EF4-FFF2-40B4-BE49-F238E27FC236}">
                <a16:creationId xmlns:a16="http://schemas.microsoft.com/office/drawing/2014/main" id="{7B2C88CE-2EB4-8670-EC49-550CC10CE57A}"/>
              </a:ext>
            </a:extLst>
          </p:cNvPr>
          <p:cNvSpPr>
            <a:spLocks noGrp="1"/>
          </p:cNvSpPr>
          <p:nvPr>
            <p:ph type="sldNum" sz="quarter" idx="12"/>
          </p:nvPr>
        </p:nvSpPr>
        <p:spPr/>
        <p:txBody>
          <a:bodyPr/>
          <a:lstStyle/>
          <a:p>
            <a:fld id="{8937DB96-938E-1B44-A3B6-A4E4F034D415}" type="slidenum">
              <a:rPr lang="fr-CA" smtClean="0"/>
              <a:pPr/>
              <a:t>17</a:t>
            </a:fld>
            <a:endParaRPr lang="fr-CA"/>
          </a:p>
        </p:txBody>
      </p:sp>
      <p:sp>
        <p:nvSpPr>
          <p:cNvPr id="9" name="ZoneTexte 4">
            <a:extLst>
              <a:ext uri="{FF2B5EF4-FFF2-40B4-BE49-F238E27FC236}">
                <a16:creationId xmlns:a16="http://schemas.microsoft.com/office/drawing/2014/main" id="{357F92AF-39F5-1B00-E5AF-8C635E7FE03C}"/>
              </a:ext>
            </a:extLst>
          </p:cNvPr>
          <p:cNvSpPr txBox="1"/>
          <p:nvPr/>
        </p:nvSpPr>
        <p:spPr>
          <a:xfrm>
            <a:off x="848540" y="1688125"/>
            <a:ext cx="2332457" cy="1549142"/>
          </a:xfrm>
          <a:prstGeom prst="rect">
            <a:avLst/>
          </a:prstGeom>
          <a:noFill/>
          <a:ln w="28575">
            <a:noFill/>
          </a:ln>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800"/>
              </a:spcBef>
            </a:pPr>
            <a:r>
              <a:rPr lang="fr-FR" sz="1600">
                <a:cs typeface="Arial"/>
              </a:rPr>
              <a:t>HEC ROUGE</a:t>
            </a:r>
            <a:r>
              <a:rPr lang="fr-FR" sz="1600">
                <a:solidFill>
                  <a:schemeClr val="bg1"/>
                </a:solidFill>
                <a:cs typeface="Arial"/>
              </a:rPr>
              <a:t> </a:t>
            </a:r>
            <a:endParaRPr lang="fr-FR">
              <a:solidFill>
                <a:schemeClr val="bg1"/>
              </a:solidFill>
              <a:cs typeface="Arial"/>
            </a:endParaRPr>
          </a:p>
          <a:p>
            <a:pPr>
              <a:spcBef>
                <a:spcPts val="800"/>
              </a:spcBef>
            </a:pPr>
            <a:r>
              <a:rPr lang="fr-FR" sz="1600" b="1" i="1">
                <a:cs typeface="Arial"/>
              </a:rPr>
              <a:t>Mentor : Patrick</a:t>
            </a:r>
          </a:p>
          <a:p>
            <a:pPr marL="285750" indent="-285750">
              <a:spcBef>
                <a:spcPts val="800"/>
              </a:spcBef>
              <a:buFont typeface="Arial" panose="020B0604020202020204" pitchFamily="34" charset="0"/>
              <a:buChar char="​"/>
            </a:pPr>
            <a:r>
              <a:rPr lang="fr-FR" sz="1400">
                <a:cs typeface="Arial"/>
              </a:rPr>
              <a:t>Cindy Zhang</a:t>
            </a:r>
          </a:p>
          <a:p>
            <a:pPr marL="285750" indent="-285750">
              <a:spcBef>
                <a:spcPts val="800"/>
              </a:spcBef>
              <a:buFont typeface="Arial" panose="020B0604020202020204" pitchFamily="34" charset="0"/>
              <a:buChar char="​"/>
            </a:pPr>
            <a:r>
              <a:rPr lang="fr-FR" sz="1400">
                <a:cs typeface="Arial"/>
              </a:rPr>
              <a:t>Ahmed Abdelaziz </a:t>
            </a:r>
            <a:r>
              <a:rPr lang="fr-FR" sz="1400" err="1">
                <a:cs typeface="Arial"/>
              </a:rPr>
              <a:t>Lakdim</a:t>
            </a:r>
            <a:r>
              <a:rPr lang="fr-FR" sz="1400">
                <a:cs typeface="Arial"/>
              </a:rPr>
              <a:t> </a:t>
            </a:r>
          </a:p>
          <a:p>
            <a:pPr marL="285750" indent="-285750">
              <a:spcBef>
                <a:spcPts val="800"/>
              </a:spcBef>
              <a:buFont typeface="Arial" panose="020B0604020202020204" pitchFamily="34" charset="0"/>
              <a:buChar char="​"/>
            </a:pPr>
            <a:r>
              <a:rPr lang="fr-FR" sz="1400">
                <a:cs typeface="Arial"/>
              </a:rPr>
              <a:t>Tidiane </a:t>
            </a:r>
            <a:r>
              <a:rPr lang="fr-FR" sz="1400" err="1">
                <a:cs typeface="Arial"/>
              </a:rPr>
              <a:t>Deme</a:t>
            </a:r>
            <a:endParaRPr lang="fr-FR" sz="1400">
              <a:cs typeface="Arial"/>
            </a:endParaRPr>
          </a:p>
        </p:txBody>
      </p:sp>
      <p:sp>
        <p:nvSpPr>
          <p:cNvPr id="11" name="ZoneTexte 4">
            <a:extLst>
              <a:ext uri="{FF2B5EF4-FFF2-40B4-BE49-F238E27FC236}">
                <a16:creationId xmlns:a16="http://schemas.microsoft.com/office/drawing/2014/main" id="{F5C95D67-CB9A-CC0D-C925-CCA940F9B5B2}"/>
              </a:ext>
            </a:extLst>
          </p:cNvPr>
          <p:cNvSpPr txBox="1"/>
          <p:nvPr/>
        </p:nvSpPr>
        <p:spPr>
          <a:xfrm>
            <a:off x="3629057" y="1688124"/>
            <a:ext cx="2332457" cy="154914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800"/>
              </a:spcBef>
            </a:pPr>
            <a:r>
              <a:rPr lang="fr-FR" sz="1600">
                <a:cs typeface="Arial"/>
              </a:rPr>
              <a:t>HEC VERT</a:t>
            </a:r>
            <a:endParaRPr lang="fr-FR">
              <a:cs typeface="Arial"/>
            </a:endParaRPr>
          </a:p>
          <a:p>
            <a:pPr>
              <a:spcBef>
                <a:spcPts val="800"/>
              </a:spcBef>
            </a:pPr>
            <a:r>
              <a:rPr lang="fr-FR" sz="1600" b="1" i="1">
                <a:cs typeface="Arial"/>
              </a:rPr>
              <a:t>Mentor : </a:t>
            </a:r>
            <a:r>
              <a:rPr lang="fr-FR" sz="1600" b="1" i="1" err="1">
                <a:cs typeface="Arial"/>
              </a:rPr>
              <a:t>Fériel</a:t>
            </a:r>
            <a:endParaRPr lang="fr-FR" sz="1600" b="1" i="1">
              <a:cs typeface="Arial"/>
            </a:endParaRPr>
          </a:p>
          <a:p>
            <a:pPr marL="285750" indent="-285750">
              <a:spcBef>
                <a:spcPts val="800"/>
              </a:spcBef>
              <a:buFont typeface="Arial" panose="020B0604020202020204" pitchFamily="34" charset="0"/>
              <a:buChar char="​"/>
            </a:pPr>
            <a:r>
              <a:rPr lang="fr-FR" sz="1400">
                <a:cs typeface="Arial"/>
              </a:rPr>
              <a:t>Vincent </a:t>
            </a:r>
            <a:r>
              <a:rPr lang="fr-FR" sz="1400" err="1">
                <a:cs typeface="Arial"/>
              </a:rPr>
              <a:t>Larivière</a:t>
            </a:r>
            <a:endParaRPr lang="fr-FR">
              <a:cs typeface="Arial"/>
            </a:endParaRPr>
          </a:p>
          <a:p>
            <a:pPr marL="285750" indent="-285750">
              <a:spcBef>
                <a:spcPts val="800"/>
              </a:spcBef>
              <a:buFont typeface="Arial" panose="020B0604020202020204" pitchFamily="34" charset="0"/>
              <a:buChar char="​"/>
            </a:pPr>
            <a:r>
              <a:rPr lang="fr-FR" sz="1400">
                <a:cs typeface="Arial"/>
              </a:rPr>
              <a:t>Alexandre </a:t>
            </a:r>
            <a:r>
              <a:rPr lang="fr-FR" sz="1400" err="1">
                <a:cs typeface="Arial"/>
              </a:rPr>
              <a:t>Vultur</a:t>
            </a:r>
            <a:endParaRPr lang="fr-FR" sz="1400">
              <a:cs typeface="Arial"/>
            </a:endParaRPr>
          </a:p>
          <a:p>
            <a:pPr marL="285750" indent="-285750">
              <a:spcBef>
                <a:spcPts val="800"/>
              </a:spcBef>
              <a:buFont typeface="Arial" panose="020B0604020202020204" pitchFamily="34" charset="0"/>
              <a:buChar char="​"/>
            </a:pPr>
            <a:r>
              <a:rPr lang="fr-FR" sz="1400" err="1">
                <a:cs typeface="Arial"/>
              </a:rPr>
              <a:t>Widmaier</a:t>
            </a:r>
            <a:r>
              <a:rPr lang="fr-FR" sz="1400">
                <a:cs typeface="Arial"/>
              </a:rPr>
              <a:t> </a:t>
            </a:r>
            <a:r>
              <a:rPr lang="fr-FR" sz="1400" err="1">
                <a:cs typeface="Arial"/>
              </a:rPr>
              <a:t>Mortune</a:t>
            </a:r>
          </a:p>
        </p:txBody>
      </p:sp>
      <p:sp>
        <p:nvSpPr>
          <p:cNvPr id="13" name="ZoneTexte 4">
            <a:extLst>
              <a:ext uri="{FF2B5EF4-FFF2-40B4-BE49-F238E27FC236}">
                <a16:creationId xmlns:a16="http://schemas.microsoft.com/office/drawing/2014/main" id="{EFB09F60-CAF4-4711-C701-67436D5279C2}"/>
              </a:ext>
            </a:extLst>
          </p:cNvPr>
          <p:cNvSpPr txBox="1"/>
          <p:nvPr/>
        </p:nvSpPr>
        <p:spPr>
          <a:xfrm>
            <a:off x="6364499" y="1688123"/>
            <a:ext cx="2332457" cy="154914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800"/>
              </a:spcBef>
            </a:pPr>
            <a:r>
              <a:rPr lang="fr-FR" sz="1600">
                <a:cs typeface="Arial"/>
              </a:rPr>
              <a:t>HEC BLEU</a:t>
            </a:r>
            <a:endParaRPr lang="fr-FR">
              <a:cs typeface="Arial"/>
            </a:endParaRPr>
          </a:p>
          <a:p>
            <a:pPr>
              <a:spcBef>
                <a:spcPts val="800"/>
              </a:spcBef>
            </a:pPr>
            <a:r>
              <a:rPr lang="fr-FR" sz="1600" b="1" i="1">
                <a:cs typeface="Arial"/>
              </a:rPr>
              <a:t>Mentor : Robert</a:t>
            </a:r>
          </a:p>
          <a:p>
            <a:pPr marL="285750" indent="-285750">
              <a:spcBef>
                <a:spcPts val="800"/>
              </a:spcBef>
              <a:buFont typeface="Arial" panose="020B0604020202020204" pitchFamily="34" charset="0"/>
              <a:buChar char="​"/>
            </a:pPr>
            <a:r>
              <a:rPr lang="fr-FR" sz="1400">
                <a:cs typeface="Arial"/>
              </a:rPr>
              <a:t>Michel </a:t>
            </a:r>
            <a:r>
              <a:rPr lang="fr-FR" sz="1400" err="1">
                <a:cs typeface="Arial"/>
              </a:rPr>
              <a:t>Incorvaia</a:t>
            </a:r>
            <a:endParaRPr lang="fr-FR" sz="1400">
              <a:cs typeface="Arial"/>
            </a:endParaRPr>
          </a:p>
          <a:p>
            <a:pPr marL="285750" indent="-285750">
              <a:spcBef>
                <a:spcPts val="800"/>
              </a:spcBef>
              <a:buFont typeface="Arial" panose="020B0604020202020204" pitchFamily="34" charset="0"/>
              <a:buChar char="​"/>
            </a:pPr>
            <a:r>
              <a:rPr lang="fr-FR" sz="1400">
                <a:cs typeface="Arial"/>
              </a:rPr>
              <a:t>Mouhamadou </a:t>
            </a:r>
            <a:r>
              <a:rPr lang="fr-FR" sz="1400" err="1">
                <a:cs typeface="Arial"/>
              </a:rPr>
              <a:t>Bocande</a:t>
            </a:r>
            <a:endParaRPr lang="fr-FR" sz="1400">
              <a:cs typeface="Arial"/>
            </a:endParaRPr>
          </a:p>
          <a:p>
            <a:pPr marL="285750" indent="-285750">
              <a:spcBef>
                <a:spcPts val="800"/>
              </a:spcBef>
              <a:buFont typeface="Arial" panose="020B0604020202020204" pitchFamily="34" charset="0"/>
              <a:buChar char="​"/>
            </a:pPr>
            <a:r>
              <a:rPr lang="fr-FR" sz="1400">
                <a:cs typeface="Arial"/>
              </a:rPr>
              <a:t>Zineb </a:t>
            </a:r>
            <a:r>
              <a:rPr lang="fr-FR" sz="1400" err="1">
                <a:cs typeface="Arial"/>
              </a:rPr>
              <a:t>Bourchich</a:t>
            </a:r>
            <a:endParaRPr lang="fr-FR" sz="1400">
              <a:cs typeface="Arial"/>
            </a:endParaRPr>
          </a:p>
        </p:txBody>
      </p:sp>
      <p:sp>
        <p:nvSpPr>
          <p:cNvPr id="15" name="ZoneTexte 4">
            <a:extLst>
              <a:ext uri="{FF2B5EF4-FFF2-40B4-BE49-F238E27FC236}">
                <a16:creationId xmlns:a16="http://schemas.microsoft.com/office/drawing/2014/main" id="{243A7DA0-D1FA-0DD9-0253-05D46A80A3B2}"/>
              </a:ext>
            </a:extLst>
          </p:cNvPr>
          <p:cNvSpPr txBox="1"/>
          <p:nvPr/>
        </p:nvSpPr>
        <p:spPr>
          <a:xfrm>
            <a:off x="9043632" y="1688122"/>
            <a:ext cx="2332457" cy="1549142"/>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800"/>
              </a:spcBef>
            </a:pPr>
            <a:r>
              <a:rPr lang="fr-FR" sz="1600">
                <a:cs typeface="Arial"/>
              </a:rPr>
              <a:t>HEC JAUNE</a:t>
            </a:r>
            <a:endParaRPr lang="fr-FR">
              <a:cs typeface="Arial"/>
            </a:endParaRPr>
          </a:p>
          <a:p>
            <a:pPr>
              <a:spcBef>
                <a:spcPts val="800"/>
              </a:spcBef>
            </a:pPr>
            <a:r>
              <a:rPr lang="fr-FR" sz="1600" b="1" i="1">
                <a:cs typeface="Arial"/>
              </a:rPr>
              <a:t>Mentor : </a:t>
            </a:r>
            <a:r>
              <a:rPr lang="fr-FR" sz="1600" b="1" i="1" err="1">
                <a:cs typeface="Arial"/>
              </a:rPr>
              <a:t>Foulémata</a:t>
            </a:r>
            <a:endParaRPr lang="fr-FR" sz="1600" b="1" i="1">
              <a:cs typeface="Arial"/>
            </a:endParaRPr>
          </a:p>
          <a:p>
            <a:pPr marL="285750" indent="-285750">
              <a:spcBef>
                <a:spcPts val="800"/>
              </a:spcBef>
              <a:buFont typeface="Arial" panose="020B0604020202020204" pitchFamily="34" charset="0"/>
              <a:buChar char="​"/>
            </a:pPr>
            <a:r>
              <a:rPr lang="fr-FR" sz="1400">
                <a:cs typeface="Arial"/>
              </a:rPr>
              <a:t>Xavier Péladeau-Asselin</a:t>
            </a:r>
          </a:p>
          <a:p>
            <a:pPr marL="285750" indent="-285750">
              <a:spcBef>
                <a:spcPts val="800"/>
              </a:spcBef>
              <a:buFont typeface="Arial" panose="020B0604020202020204" pitchFamily="34" charset="0"/>
              <a:buChar char="​"/>
            </a:pPr>
            <a:r>
              <a:rPr lang="fr-FR" sz="1400">
                <a:cs typeface="Arial"/>
              </a:rPr>
              <a:t>Arnaud </a:t>
            </a:r>
            <a:r>
              <a:rPr lang="fr-FR" sz="1400" err="1">
                <a:cs typeface="Arial"/>
              </a:rPr>
              <a:t>Lavallee</a:t>
            </a:r>
            <a:endParaRPr lang="fr-FR" sz="1400">
              <a:cs typeface="Arial"/>
            </a:endParaRPr>
          </a:p>
          <a:p>
            <a:pPr marL="285750" indent="-285750">
              <a:spcBef>
                <a:spcPts val="800"/>
              </a:spcBef>
              <a:buFont typeface="Arial" panose="020B0604020202020204" pitchFamily="34" charset="0"/>
              <a:buChar char="​"/>
            </a:pPr>
            <a:r>
              <a:rPr lang="fr-FR" sz="1400">
                <a:cs typeface="Arial"/>
              </a:rPr>
              <a:t>Jorge Velez</a:t>
            </a:r>
          </a:p>
        </p:txBody>
      </p:sp>
      <p:sp>
        <p:nvSpPr>
          <p:cNvPr id="17" name="ZoneTexte 4">
            <a:extLst>
              <a:ext uri="{FF2B5EF4-FFF2-40B4-BE49-F238E27FC236}">
                <a16:creationId xmlns:a16="http://schemas.microsoft.com/office/drawing/2014/main" id="{35A5BB27-E9D0-D418-95E8-3EA856366558}"/>
              </a:ext>
            </a:extLst>
          </p:cNvPr>
          <p:cNvSpPr txBox="1"/>
          <p:nvPr/>
        </p:nvSpPr>
        <p:spPr>
          <a:xfrm>
            <a:off x="848540" y="4488642"/>
            <a:ext cx="2332457" cy="176458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800"/>
              </a:spcBef>
            </a:pPr>
            <a:r>
              <a:rPr lang="fr-FR" sz="1600">
                <a:cs typeface="Arial"/>
              </a:rPr>
              <a:t>ULAVAL </a:t>
            </a:r>
            <a:r>
              <a:rPr lang="fr-FR" sz="1500">
                <a:cs typeface="Arial"/>
              </a:rPr>
              <a:t>ROUGE</a:t>
            </a:r>
            <a:r>
              <a:rPr lang="fr-FR" sz="1600">
                <a:cs typeface="Arial"/>
              </a:rPr>
              <a:t> </a:t>
            </a:r>
            <a:endParaRPr lang="fr-FR">
              <a:cs typeface="Arial"/>
            </a:endParaRPr>
          </a:p>
          <a:p>
            <a:pPr>
              <a:spcBef>
                <a:spcPts val="800"/>
              </a:spcBef>
            </a:pPr>
            <a:r>
              <a:rPr lang="fr-FR" sz="1600" b="1" i="1">
                <a:cs typeface="Arial"/>
              </a:rPr>
              <a:t>Mentor : Benjamin</a:t>
            </a:r>
          </a:p>
          <a:p>
            <a:pPr marL="285750" indent="-285750">
              <a:spcBef>
                <a:spcPts val="800"/>
              </a:spcBef>
              <a:buFont typeface="Arial" panose="020B0604020202020204" pitchFamily="34" charset="0"/>
              <a:buChar char="​"/>
            </a:pPr>
            <a:r>
              <a:rPr lang="fr-FR" sz="1400">
                <a:cs typeface="Arial"/>
              </a:rPr>
              <a:t>Aurélien Yannick Simo </a:t>
            </a:r>
            <a:r>
              <a:rPr lang="fr-FR" sz="1400" err="1">
                <a:cs typeface="Arial"/>
              </a:rPr>
              <a:t>Fotso</a:t>
            </a:r>
            <a:endParaRPr lang="fr-FR" sz="1400">
              <a:cs typeface="Arial"/>
            </a:endParaRPr>
          </a:p>
          <a:p>
            <a:pPr marL="285750" indent="-285750">
              <a:spcBef>
                <a:spcPts val="800"/>
              </a:spcBef>
              <a:buFont typeface="Arial" panose="020B0604020202020204" pitchFamily="34" charset="0"/>
              <a:buChar char="​"/>
            </a:pPr>
            <a:r>
              <a:rPr lang="fr-FR" sz="1400" err="1">
                <a:cs typeface="Arial"/>
              </a:rPr>
              <a:t>Chourouk</a:t>
            </a:r>
            <a:r>
              <a:rPr lang="fr-FR" sz="1400">
                <a:cs typeface="Arial"/>
              </a:rPr>
              <a:t> </a:t>
            </a:r>
            <a:r>
              <a:rPr lang="fr-FR" sz="1400" err="1">
                <a:cs typeface="Arial"/>
              </a:rPr>
              <a:t>Moudine</a:t>
            </a:r>
            <a:endParaRPr lang="fr-FR" sz="1400">
              <a:cs typeface="Arial"/>
            </a:endParaRPr>
          </a:p>
          <a:p>
            <a:pPr marL="285750" indent="-285750">
              <a:spcBef>
                <a:spcPts val="800"/>
              </a:spcBef>
              <a:buFont typeface="Arial" panose="020B0604020202020204" pitchFamily="34" charset="0"/>
              <a:buChar char="​"/>
            </a:pPr>
            <a:r>
              <a:rPr lang="fr-FR" sz="1400">
                <a:cs typeface="Arial"/>
              </a:rPr>
              <a:t>Jérémy </a:t>
            </a:r>
            <a:r>
              <a:rPr lang="fr-FR" sz="1400" err="1">
                <a:cs typeface="Arial"/>
              </a:rPr>
              <a:t>Aubé</a:t>
            </a:r>
            <a:r>
              <a:rPr lang="fr-FR" sz="1400">
                <a:cs typeface="Arial"/>
              </a:rPr>
              <a:t>-Léves</a:t>
            </a:r>
            <a:r>
              <a:rPr lang="fr-FR" sz="1400">
                <a:solidFill>
                  <a:schemeClr val="bg1"/>
                </a:solidFill>
                <a:cs typeface="Arial"/>
              </a:rPr>
              <a:t>que</a:t>
            </a:r>
          </a:p>
        </p:txBody>
      </p:sp>
      <p:sp>
        <p:nvSpPr>
          <p:cNvPr id="19" name="ZoneTexte 4">
            <a:extLst>
              <a:ext uri="{FF2B5EF4-FFF2-40B4-BE49-F238E27FC236}">
                <a16:creationId xmlns:a16="http://schemas.microsoft.com/office/drawing/2014/main" id="{3B19C99D-84F9-AE1D-AFFB-62AD1C2918F0}"/>
              </a:ext>
            </a:extLst>
          </p:cNvPr>
          <p:cNvSpPr txBox="1"/>
          <p:nvPr/>
        </p:nvSpPr>
        <p:spPr>
          <a:xfrm>
            <a:off x="3629056" y="4488641"/>
            <a:ext cx="2332457" cy="154914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800"/>
              </a:spcBef>
            </a:pPr>
            <a:r>
              <a:rPr lang="fr-FR" sz="1600">
                <a:cs typeface="Arial"/>
              </a:rPr>
              <a:t>ULAVAL VERT</a:t>
            </a:r>
            <a:endParaRPr lang="fr-FR">
              <a:cs typeface="Arial"/>
            </a:endParaRPr>
          </a:p>
          <a:p>
            <a:pPr>
              <a:spcBef>
                <a:spcPts val="800"/>
              </a:spcBef>
            </a:pPr>
            <a:r>
              <a:rPr lang="fr-FR" sz="1600" b="1" i="1">
                <a:cs typeface="Arial"/>
              </a:rPr>
              <a:t>Mentor : Jeanne</a:t>
            </a:r>
          </a:p>
          <a:p>
            <a:pPr marL="285750" indent="-285750">
              <a:spcBef>
                <a:spcPts val="800"/>
              </a:spcBef>
              <a:buFont typeface="Arial" panose="020B0604020202020204" pitchFamily="34" charset="0"/>
              <a:buChar char="​"/>
            </a:pPr>
            <a:r>
              <a:rPr lang="fr-FR" sz="1400" err="1">
                <a:cs typeface="Arial"/>
              </a:rPr>
              <a:t>Yessine</a:t>
            </a:r>
            <a:r>
              <a:rPr lang="fr-FR" sz="1400">
                <a:cs typeface="Arial"/>
              </a:rPr>
              <a:t> </a:t>
            </a:r>
            <a:r>
              <a:rPr lang="fr-FR" sz="1400" err="1">
                <a:cs typeface="Arial"/>
              </a:rPr>
              <a:t>Zghal</a:t>
            </a:r>
            <a:endParaRPr lang="fr-FR" sz="1400">
              <a:cs typeface="Arial"/>
            </a:endParaRPr>
          </a:p>
          <a:p>
            <a:pPr marL="285750" indent="-285750">
              <a:spcBef>
                <a:spcPts val="800"/>
              </a:spcBef>
              <a:buFont typeface="Arial" panose="020B0604020202020204" pitchFamily="34" charset="0"/>
              <a:buChar char="​"/>
            </a:pPr>
            <a:r>
              <a:rPr lang="fr-FR" sz="1400" err="1">
                <a:cs typeface="Arial"/>
              </a:rPr>
              <a:t>Maxandre</a:t>
            </a:r>
            <a:r>
              <a:rPr lang="fr-FR" sz="1400">
                <a:cs typeface="Arial"/>
              </a:rPr>
              <a:t> Hébert</a:t>
            </a:r>
          </a:p>
          <a:p>
            <a:pPr marL="285750" indent="-285750">
              <a:spcBef>
                <a:spcPts val="800"/>
              </a:spcBef>
              <a:buFont typeface="Arial" panose="020B0604020202020204" pitchFamily="34" charset="0"/>
              <a:buChar char="​"/>
            </a:pPr>
            <a:r>
              <a:rPr lang="fr-FR" sz="1400">
                <a:cs typeface="Arial"/>
              </a:rPr>
              <a:t>Emy Levesque</a:t>
            </a:r>
          </a:p>
        </p:txBody>
      </p:sp>
      <p:sp>
        <p:nvSpPr>
          <p:cNvPr id="21" name="ZoneTexte 4">
            <a:extLst>
              <a:ext uri="{FF2B5EF4-FFF2-40B4-BE49-F238E27FC236}">
                <a16:creationId xmlns:a16="http://schemas.microsoft.com/office/drawing/2014/main" id="{196B831C-9665-D9C2-93E2-9C6EAC7EAE2C}"/>
              </a:ext>
            </a:extLst>
          </p:cNvPr>
          <p:cNvSpPr txBox="1"/>
          <p:nvPr/>
        </p:nvSpPr>
        <p:spPr>
          <a:xfrm>
            <a:off x="6385765" y="4488640"/>
            <a:ext cx="2332457" cy="154914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800"/>
              </a:spcBef>
            </a:pPr>
            <a:r>
              <a:rPr lang="fr-FR" sz="1600">
                <a:cs typeface="Arial"/>
              </a:rPr>
              <a:t>ULAVAL BLEU</a:t>
            </a:r>
            <a:endParaRPr lang="fr-FR">
              <a:cs typeface="Arial"/>
            </a:endParaRPr>
          </a:p>
          <a:p>
            <a:pPr>
              <a:spcBef>
                <a:spcPts val="800"/>
              </a:spcBef>
            </a:pPr>
            <a:r>
              <a:rPr lang="fr-FR" sz="1600" b="1" i="1">
                <a:cs typeface="Arial"/>
              </a:rPr>
              <a:t>Mentor : Vincent</a:t>
            </a:r>
          </a:p>
          <a:p>
            <a:pPr marL="285750" indent="-285750">
              <a:spcBef>
                <a:spcPts val="800"/>
              </a:spcBef>
              <a:buFont typeface="Arial" panose="020B0604020202020204" pitchFamily="34" charset="0"/>
              <a:buChar char="​"/>
            </a:pPr>
            <a:r>
              <a:rPr lang="fr-FR" sz="1400" err="1">
                <a:cs typeface="Arial"/>
              </a:rPr>
              <a:t>Montassar</a:t>
            </a:r>
            <a:r>
              <a:rPr lang="fr-FR" sz="1400">
                <a:cs typeface="Arial"/>
              </a:rPr>
              <a:t> El </a:t>
            </a:r>
            <a:r>
              <a:rPr lang="fr-FR" sz="1400" err="1">
                <a:cs typeface="Arial"/>
              </a:rPr>
              <a:t>Kolli</a:t>
            </a:r>
            <a:endParaRPr lang="fr-FR" sz="1400">
              <a:cs typeface="Arial"/>
            </a:endParaRPr>
          </a:p>
          <a:p>
            <a:pPr marL="285750" indent="-285750">
              <a:spcBef>
                <a:spcPts val="800"/>
              </a:spcBef>
              <a:buFont typeface="Arial" panose="020B0604020202020204" pitchFamily="34" charset="0"/>
              <a:buChar char="​"/>
            </a:pPr>
            <a:r>
              <a:rPr lang="fr-FR" sz="1400">
                <a:cs typeface="Arial"/>
              </a:rPr>
              <a:t>Arnauld </a:t>
            </a:r>
            <a:r>
              <a:rPr lang="fr-FR" sz="1400" err="1">
                <a:cs typeface="Arial"/>
              </a:rPr>
              <a:t>Vernafred</a:t>
            </a:r>
            <a:r>
              <a:rPr lang="fr-FR" sz="1400">
                <a:cs typeface="Arial"/>
              </a:rPr>
              <a:t> Yao</a:t>
            </a:r>
            <a:endParaRPr lang="fr-FR">
              <a:cs typeface="Arial"/>
            </a:endParaRPr>
          </a:p>
          <a:p>
            <a:pPr marL="285750" indent="-285750">
              <a:spcBef>
                <a:spcPts val="800"/>
              </a:spcBef>
              <a:buFont typeface="Arial" panose="020B0604020202020204" pitchFamily="34" charset="0"/>
              <a:buChar char="​"/>
            </a:pPr>
            <a:r>
              <a:rPr lang="fr-FR" sz="1400">
                <a:cs typeface="Arial"/>
              </a:rPr>
              <a:t>Hassane Konate</a:t>
            </a:r>
          </a:p>
        </p:txBody>
      </p:sp>
      <p:sp>
        <p:nvSpPr>
          <p:cNvPr id="23" name="ZoneTexte 4">
            <a:extLst>
              <a:ext uri="{FF2B5EF4-FFF2-40B4-BE49-F238E27FC236}">
                <a16:creationId xmlns:a16="http://schemas.microsoft.com/office/drawing/2014/main" id="{3E4153F0-2B89-519C-6A08-D90159A561E7}"/>
              </a:ext>
            </a:extLst>
          </p:cNvPr>
          <p:cNvSpPr txBox="1"/>
          <p:nvPr/>
        </p:nvSpPr>
        <p:spPr>
          <a:xfrm>
            <a:off x="9043632" y="4488639"/>
            <a:ext cx="2332457" cy="1549142"/>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800"/>
              </a:spcBef>
            </a:pPr>
            <a:r>
              <a:rPr lang="fr-FR" sz="1600">
                <a:cs typeface="Arial"/>
              </a:rPr>
              <a:t>ULAVAL JAUNE</a:t>
            </a:r>
            <a:endParaRPr lang="fr-FR">
              <a:cs typeface="Arial"/>
            </a:endParaRPr>
          </a:p>
          <a:p>
            <a:pPr>
              <a:spcBef>
                <a:spcPts val="800"/>
              </a:spcBef>
            </a:pPr>
            <a:r>
              <a:rPr lang="fr-FR" sz="1600" b="1" i="1">
                <a:cs typeface="Arial"/>
              </a:rPr>
              <a:t>Mentor : Mathieu</a:t>
            </a:r>
          </a:p>
          <a:p>
            <a:pPr marL="285750" indent="-285750">
              <a:spcBef>
                <a:spcPts val="800"/>
              </a:spcBef>
              <a:buFont typeface="Arial" panose="020B0604020202020204" pitchFamily="34" charset="0"/>
              <a:buChar char="​"/>
            </a:pPr>
            <a:r>
              <a:rPr lang="fr-FR" sz="1400">
                <a:cs typeface="Arial"/>
              </a:rPr>
              <a:t>Simon Durand</a:t>
            </a:r>
          </a:p>
          <a:p>
            <a:pPr marL="285750" indent="-285750">
              <a:spcBef>
                <a:spcPts val="800"/>
              </a:spcBef>
              <a:buFont typeface="Arial" panose="020B0604020202020204" pitchFamily="34" charset="0"/>
              <a:buChar char="​"/>
            </a:pPr>
            <a:r>
              <a:rPr lang="fr-FR" sz="1400" err="1">
                <a:cs typeface="Arial"/>
              </a:rPr>
              <a:t>Abdoul-Kader</a:t>
            </a:r>
            <a:r>
              <a:rPr lang="fr-FR" sz="1400">
                <a:cs typeface="Arial"/>
              </a:rPr>
              <a:t> Fofana</a:t>
            </a:r>
          </a:p>
          <a:p>
            <a:pPr marL="285750" indent="-285750">
              <a:spcBef>
                <a:spcPts val="800"/>
              </a:spcBef>
              <a:buFont typeface="Arial" panose="020B0604020202020204" pitchFamily="34" charset="0"/>
              <a:buChar char="​"/>
            </a:pPr>
            <a:r>
              <a:rPr lang="fr-FR" sz="1400">
                <a:cs typeface="Arial"/>
              </a:rPr>
              <a:t>Kaoutar </a:t>
            </a:r>
            <a:r>
              <a:rPr lang="fr-FR" sz="1400" err="1">
                <a:cs typeface="Arial"/>
              </a:rPr>
              <a:t>Mimouni</a:t>
            </a:r>
            <a:endParaRPr lang="fr-FR" sz="1400">
              <a:cs typeface="Arial"/>
            </a:endParaRPr>
          </a:p>
        </p:txBody>
      </p:sp>
      <p:sp>
        <p:nvSpPr>
          <p:cNvPr id="24" name="Ellipse 23">
            <a:extLst>
              <a:ext uri="{FF2B5EF4-FFF2-40B4-BE49-F238E27FC236}">
                <a16:creationId xmlns:a16="http://schemas.microsoft.com/office/drawing/2014/main" id="{3217B7D2-97FC-D8EA-A738-92D6ECC94C0D}"/>
              </a:ext>
            </a:extLst>
          </p:cNvPr>
          <p:cNvSpPr/>
          <p:nvPr/>
        </p:nvSpPr>
        <p:spPr>
          <a:xfrm>
            <a:off x="2197827" y="993208"/>
            <a:ext cx="1043555" cy="1044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25" name="Ellipse 24">
            <a:extLst>
              <a:ext uri="{FF2B5EF4-FFF2-40B4-BE49-F238E27FC236}">
                <a16:creationId xmlns:a16="http://schemas.microsoft.com/office/drawing/2014/main" id="{F861785B-2FA0-E8B8-E43E-EDC82BDFD50A}"/>
              </a:ext>
            </a:extLst>
          </p:cNvPr>
          <p:cNvSpPr/>
          <p:nvPr/>
        </p:nvSpPr>
        <p:spPr>
          <a:xfrm>
            <a:off x="4960605" y="986141"/>
            <a:ext cx="1043555" cy="1044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26" name="Ellipse 25">
            <a:extLst>
              <a:ext uri="{FF2B5EF4-FFF2-40B4-BE49-F238E27FC236}">
                <a16:creationId xmlns:a16="http://schemas.microsoft.com/office/drawing/2014/main" id="{8721E237-5A15-98E3-6838-AE55081C2509}"/>
              </a:ext>
            </a:extLst>
          </p:cNvPr>
          <p:cNvSpPr/>
          <p:nvPr/>
        </p:nvSpPr>
        <p:spPr>
          <a:xfrm>
            <a:off x="7657983" y="993208"/>
            <a:ext cx="1043555" cy="10440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27" name="Ellipse 26">
            <a:extLst>
              <a:ext uri="{FF2B5EF4-FFF2-40B4-BE49-F238E27FC236}">
                <a16:creationId xmlns:a16="http://schemas.microsoft.com/office/drawing/2014/main" id="{DAA0479B-5ADF-CFF5-4358-587663C4E3A5}"/>
              </a:ext>
            </a:extLst>
          </p:cNvPr>
          <p:cNvSpPr/>
          <p:nvPr/>
        </p:nvSpPr>
        <p:spPr>
          <a:xfrm>
            <a:off x="10415595" y="1002621"/>
            <a:ext cx="1043555" cy="10440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28" name="Ellipse 27">
            <a:extLst>
              <a:ext uri="{FF2B5EF4-FFF2-40B4-BE49-F238E27FC236}">
                <a16:creationId xmlns:a16="http://schemas.microsoft.com/office/drawing/2014/main" id="{300DF9BA-8F96-2C25-EC70-C651962FBBEF}"/>
              </a:ext>
            </a:extLst>
          </p:cNvPr>
          <p:cNvSpPr/>
          <p:nvPr/>
        </p:nvSpPr>
        <p:spPr>
          <a:xfrm rot="5400000">
            <a:off x="2354619" y="3858414"/>
            <a:ext cx="936000" cy="9360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29" name="Ellipse 28">
            <a:extLst>
              <a:ext uri="{FF2B5EF4-FFF2-40B4-BE49-F238E27FC236}">
                <a16:creationId xmlns:a16="http://schemas.microsoft.com/office/drawing/2014/main" id="{5CBE5820-3910-0899-4010-5635F652FC98}"/>
              </a:ext>
            </a:extLst>
          </p:cNvPr>
          <p:cNvSpPr/>
          <p:nvPr/>
        </p:nvSpPr>
        <p:spPr>
          <a:xfrm>
            <a:off x="5089681" y="3796793"/>
            <a:ext cx="1043555" cy="10440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30" name="Ellipse 29">
            <a:extLst>
              <a:ext uri="{FF2B5EF4-FFF2-40B4-BE49-F238E27FC236}">
                <a16:creationId xmlns:a16="http://schemas.microsoft.com/office/drawing/2014/main" id="{DE340419-1E07-BD0D-512B-0C3533D7F121}"/>
              </a:ext>
            </a:extLst>
          </p:cNvPr>
          <p:cNvSpPr/>
          <p:nvPr/>
        </p:nvSpPr>
        <p:spPr>
          <a:xfrm>
            <a:off x="7824546" y="3796793"/>
            <a:ext cx="1043555" cy="104400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31" name="Ellipse 30">
            <a:extLst>
              <a:ext uri="{FF2B5EF4-FFF2-40B4-BE49-F238E27FC236}">
                <a16:creationId xmlns:a16="http://schemas.microsoft.com/office/drawing/2014/main" id="{C230970D-B658-8D86-8D1B-2B6B8B78E185}"/>
              </a:ext>
            </a:extLst>
          </p:cNvPr>
          <p:cNvSpPr/>
          <p:nvPr/>
        </p:nvSpPr>
        <p:spPr>
          <a:xfrm>
            <a:off x="10630586" y="3796793"/>
            <a:ext cx="1043555" cy="10440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Bef>
                <a:spcPts val="800"/>
              </a:spcBef>
            </a:pPr>
            <a:endParaRPr lang="fr-CA" sz="1600">
              <a:solidFill>
                <a:schemeClr val="tx1"/>
              </a:solidFill>
            </a:endParaRPr>
          </a:p>
        </p:txBody>
      </p:sp>
      <p:sp>
        <p:nvSpPr>
          <p:cNvPr id="32" name="ZoneTexte 31">
            <a:extLst>
              <a:ext uri="{FF2B5EF4-FFF2-40B4-BE49-F238E27FC236}">
                <a16:creationId xmlns:a16="http://schemas.microsoft.com/office/drawing/2014/main" id="{0804C031-28E3-9471-CFBB-BBB8408A1A85}"/>
              </a:ext>
            </a:extLst>
          </p:cNvPr>
          <p:cNvSpPr txBox="1"/>
          <p:nvPr/>
        </p:nvSpPr>
        <p:spPr>
          <a:xfrm rot="16200000">
            <a:off x="-28338" y="5139726"/>
            <a:ext cx="97077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800"/>
              </a:spcBef>
            </a:pPr>
            <a:r>
              <a:rPr lang="fr-FR" sz="1600" b="1">
                <a:cs typeface="Arial"/>
              </a:rPr>
              <a:t>ULAVAL</a:t>
            </a:r>
            <a:endParaRPr lang="fr-FR"/>
          </a:p>
        </p:txBody>
      </p:sp>
      <p:sp>
        <p:nvSpPr>
          <p:cNvPr id="33" name="ZoneTexte 32">
            <a:extLst>
              <a:ext uri="{FF2B5EF4-FFF2-40B4-BE49-F238E27FC236}">
                <a16:creationId xmlns:a16="http://schemas.microsoft.com/office/drawing/2014/main" id="{0B818B19-7148-6A49-C752-06DAD4D4E6D9}"/>
              </a:ext>
            </a:extLst>
          </p:cNvPr>
          <p:cNvSpPr txBox="1"/>
          <p:nvPr/>
        </p:nvSpPr>
        <p:spPr>
          <a:xfrm rot="16200000">
            <a:off x="-28338" y="2335956"/>
            <a:ext cx="97077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spcBef>
                <a:spcPts val="800"/>
              </a:spcBef>
            </a:pPr>
            <a:r>
              <a:rPr lang="fr-FR" sz="1600" b="1">
                <a:cs typeface="Arial"/>
              </a:rPr>
              <a:t>HEC</a:t>
            </a:r>
          </a:p>
        </p:txBody>
      </p:sp>
    </p:spTree>
    <p:extLst>
      <p:ext uri="{BB962C8B-B14F-4D97-AF65-F5344CB8AC3E}">
        <p14:creationId xmlns:p14="http://schemas.microsoft.com/office/powerpoint/2010/main" val="264457338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00F1D34-1C30-E939-834C-C6925FAE4AC3}"/>
              </a:ext>
            </a:extLst>
          </p:cNvPr>
          <p:cNvSpPr>
            <a:spLocks noGrp="1"/>
          </p:cNvSpPr>
          <p:nvPr>
            <p:ph type="body" sz="quarter" idx="13"/>
          </p:nvPr>
        </p:nvSpPr>
        <p:spPr>
          <a:xfrm>
            <a:off x="878401" y="924734"/>
            <a:ext cx="7494396" cy="782262"/>
          </a:xfrm>
        </p:spPr>
        <p:txBody>
          <a:bodyPr/>
          <a:lstStyle/>
          <a:p>
            <a:r>
              <a:rPr lang="fr-CA"/>
              <a:t>Le rôle des mentors CDPQ</a:t>
            </a:r>
          </a:p>
        </p:txBody>
      </p:sp>
      <p:sp>
        <p:nvSpPr>
          <p:cNvPr id="3" name="Espace réservé du numéro de diapositive 2">
            <a:extLst>
              <a:ext uri="{FF2B5EF4-FFF2-40B4-BE49-F238E27FC236}">
                <a16:creationId xmlns:a16="http://schemas.microsoft.com/office/drawing/2014/main" id="{5A2BA076-CE34-6374-D287-D8710196CAA5}"/>
              </a:ext>
            </a:extLst>
          </p:cNvPr>
          <p:cNvSpPr>
            <a:spLocks noGrp="1"/>
          </p:cNvSpPr>
          <p:nvPr>
            <p:ph type="sldNum" sz="quarter" idx="12"/>
          </p:nvPr>
        </p:nvSpPr>
        <p:spPr/>
        <p:txBody>
          <a:bodyPr/>
          <a:lstStyle/>
          <a:p>
            <a:fld id="{8937DB96-938E-1B44-A3B6-A4E4F034D415}" type="slidenum">
              <a:rPr lang="fr-CA" smtClean="0"/>
              <a:pPr/>
              <a:t>18</a:t>
            </a:fld>
            <a:endParaRPr lang="fr-CA"/>
          </a:p>
        </p:txBody>
      </p:sp>
      <p:sp>
        <p:nvSpPr>
          <p:cNvPr id="7" name="ZoneTexte 6">
            <a:extLst>
              <a:ext uri="{FF2B5EF4-FFF2-40B4-BE49-F238E27FC236}">
                <a16:creationId xmlns:a16="http://schemas.microsoft.com/office/drawing/2014/main" id="{2B5D5A19-3A3A-952D-11DD-497912261C56}"/>
              </a:ext>
            </a:extLst>
          </p:cNvPr>
          <p:cNvSpPr txBox="1"/>
          <p:nvPr/>
        </p:nvSpPr>
        <p:spPr>
          <a:xfrm>
            <a:off x="3041770" y="2199473"/>
            <a:ext cx="7632412" cy="141577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spcBef>
                <a:spcPts val="800"/>
              </a:spcBef>
              <a:buFont typeface="Arial" panose="020B0604020202020204" pitchFamily="34" charset="0"/>
              <a:buChar char="​"/>
            </a:pPr>
            <a:r>
              <a:rPr lang="fr-CA">
                <a:solidFill>
                  <a:srgbClr val="262626"/>
                </a:solidFill>
                <a:latin typeface="Arial"/>
                <a:cs typeface="Arial"/>
              </a:rPr>
              <a:t>Accompagner dans la prise en main du sujet</a:t>
            </a:r>
            <a:endParaRPr lang="en-US">
              <a:solidFill>
                <a:srgbClr val="262626"/>
              </a:solidFill>
              <a:latin typeface="Arial"/>
              <a:cs typeface="Arial"/>
            </a:endParaRPr>
          </a:p>
          <a:p>
            <a:pPr marL="285750" indent="-285750">
              <a:spcBef>
                <a:spcPts val="800"/>
              </a:spcBef>
              <a:buFont typeface="Arial" panose="020B0604020202020204" pitchFamily="34" charset="0"/>
              <a:buChar char="​"/>
            </a:pPr>
            <a:r>
              <a:rPr lang="fr-CA">
                <a:solidFill>
                  <a:srgbClr val="262626"/>
                </a:solidFill>
                <a:latin typeface="Arial"/>
                <a:cs typeface="Arial"/>
              </a:rPr>
              <a:t>Répondre aux questions </a:t>
            </a:r>
          </a:p>
          <a:p>
            <a:pPr marL="285750" indent="-285750">
              <a:spcBef>
                <a:spcPts val="800"/>
              </a:spcBef>
              <a:buFont typeface="Arial" panose="020B0604020202020204" pitchFamily="34" charset="0"/>
              <a:buChar char="​"/>
            </a:pPr>
            <a:r>
              <a:rPr lang="fr-CA">
                <a:solidFill>
                  <a:srgbClr val="262626"/>
                </a:solidFill>
                <a:latin typeface="Arial"/>
                <a:cs typeface="Arial"/>
              </a:rPr>
              <a:t>Avoir un suivi régulier de l’avancée des travaux</a:t>
            </a:r>
          </a:p>
          <a:p>
            <a:pPr marL="285750" indent="-285750">
              <a:spcBef>
                <a:spcPts val="800"/>
              </a:spcBef>
              <a:buFont typeface="Arial" panose="020B0604020202020204" pitchFamily="34" charset="0"/>
              <a:buChar char="​"/>
            </a:pPr>
            <a:r>
              <a:rPr lang="fr-CA">
                <a:solidFill>
                  <a:srgbClr val="262626"/>
                </a:solidFill>
                <a:latin typeface="Arial"/>
                <a:cs typeface="Arial"/>
              </a:rPr>
              <a:t>Aider à la préparation de la présentation finale</a:t>
            </a:r>
            <a:endParaRPr lang="en-US">
              <a:solidFill>
                <a:srgbClr val="262626"/>
              </a:solidFill>
              <a:latin typeface="Arial"/>
              <a:cs typeface="Arial"/>
            </a:endParaRPr>
          </a:p>
        </p:txBody>
      </p:sp>
      <p:pic>
        <p:nvPicPr>
          <p:cNvPr id="10" name="Image 9" descr="Une image contenant personne, habits, ordinateur portable, intérieur&#10;&#10;Description générée automatiquement">
            <a:extLst>
              <a:ext uri="{FF2B5EF4-FFF2-40B4-BE49-F238E27FC236}">
                <a16:creationId xmlns:a16="http://schemas.microsoft.com/office/drawing/2014/main" id="{F4C27400-6CAC-9385-046C-82138C883C3D}"/>
              </a:ext>
            </a:extLst>
          </p:cNvPr>
          <p:cNvPicPr>
            <a:picLocks noChangeAspect="1"/>
          </p:cNvPicPr>
          <p:nvPr/>
        </p:nvPicPr>
        <p:blipFill>
          <a:blip r:embed="rId2"/>
          <a:stretch>
            <a:fillRect/>
          </a:stretch>
        </p:blipFill>
        <p:spPr>
          <a:xfrm>
            <a:off x="8372797" y="4313662"/>
            <a:ext cx="3691889" cy="2462668"/>
          </a:xfrm>
          <a:prstGeom prst="rect">
            <a:avLst/>
          </a:prstGeom>
        </p:spPr>
      </p:pic>
    </p:spTree>
    <p:extLst>
      <p:ext uri="{BB962C8B-B14F-4D97-AF65-F5344CB8AC3E}">
        <p14:creationId xmlns:p14="http://schemas.microsoft.com/office/powerpoint/2010/main" val="421841179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Parallèle, Symétrie, Éclairage naturel, ligne&#10;&#10;Description générée automatiquement">
            <a:extLst>
              <a:ext uri="{FF2B5EF4-FFF2-40B4-BE49-F238E27FC236}">
                <a16:creationId xmlns:a16="http://schemas.microsoft.com/office/drawing/2014/main" id="{F99AF151-E0F9-A83D-F9D5-59BA1B451065}"/>
              </a:ext>
            </a:extLst>
          </p:cNvPr>
          <p:cNvPicPr>
            <a:picLocks noGrp="1" noChangeAspect="1"/>
          </p:cNvPicPr>
          <p:nvPr>
            <p:ph type="pic" sz="quarter" idx="10"/>
          </p:nvPr>
        </p:nvPicPr>
        <p:blipFill>
          <a:blip r:embed="rId3"/>
          <a:stretch/>
        </p:blipFill>
        <p:spPr>
          <a:xfrm>
            <a:off x="-1" y="0"/>
            <a:ext cx="12192000" cy="6858000"/>
          </a:xfrm>
          <a:noFill/>
        </p:spPr>
      </p:pic>
      <p:sp>
        <p:nvSpPr>
          <p:cNvPr id="3" name="Espace réservé du numéro de diapositive 2" hidden="1">
            <a:extLst>
              <a:ext uri="{FF2B5EF4-FFF2-40B4-BE49-F238E27FC236}">
                <a16:creationId xmlns:a16="http://schemas.microsoft.com/office/drawing/2014/main" id="{BF455ED5-6065-19C5-FF7B-600427C7359C}"/>
              </a:ext>
            </a:extLst>
          </p:cNvPr>
          <p:cNvSpPr>
            <a:spLocks noGrp="1"/>
          </p:cNvSpPr>
          <p:nvPr>
            <p:ph type="sldNum" sz="quarter" idx="4294967295"/>
          </p:nvPr>
        </p:nvSpPr>
        <p:spPr>
          <a:xfrm>
            <a:off x="11339419" y="208800"/>
            <a:ext cx="528000" cy="219600"/>
          </a:xfrm>
        </p:spPr>
        <p:txBody>
          <a:bodyPr/>
          <a:lstStyle/>
          <a:p>
            <a:pPr>
              <a:spcAft>
                <a:spcPts val="600"/>
              </a:spcAft>
            </a:pPr>
            <a:fld id="{8937DB96-938E-1B44-A3B6-A4E4F034D415}" type="slidenum">
              <a:rPr lang="fr-CA" smtClean="0"/>
              <a:pPr>
                <a:spcAft>
                  <a:spcPts val="600"/>
                </a:spcAft>
              </a:pPr>
              <a:t>19</a:t>
            </a:fld>
            <a:endParaRPr lang="fr-CA"/>
          </a:p>
        </p:txBody>
      </p:sp>
      <p:sp>
        <p:nvSpPr>
          <p:cNvPr id="8" name="ZoneTexte 7">
            <a:extLst>
              <a:ext uri="{FF2B5EF4-FFF2-40B4-BE49-F238E27FC236}">
                <a16:creationId xmlns:a16="http://schemas.microsoft.com/office/drawing/2014/main" id="{5F8AF3F4-0C73-91B5-E893-8E982DB199A9}"/>
              </a:ext>
            </a:extLst>
          </p:cNvPr>
          <p:cNvSpPr txBox="1"/>
          <p:nvPr/>
        </p:nvSpPr>
        <p:spPr>
          <a:xfrm>
            <a:off x="1608594" y="2751891"/>
            <a:ext cx="8974809" cy="1354217"/>
          </a:xfrm>
          <a:prstGeom prst="rect">
            <a:avLst/>
          </a:prstGeom>
          <a:noFill/>
        </p:spPr>
        <p:txBody>
          <a:bodyPr wrap="square" lIns="0" tIns="0" rIns="0" bIns="0" rtlCol="0">
            <a:spAutoFit/>
          </a:bodyPr>
          <a:lstStyle/>
          <a:p>
            <a:pPr algn="ctr">
              <a:spcBef>
                <a:spcPts val="800"/>
              </a:spcBef>
            </a:pPr>
            <a:r>
              <a:rPr lang="fr-CA" sz="4400">
                <a:latin typeface="+mj-lt"/>
              </a:rPr>
              <a:t>Un mot de l’équipe </a:t>
            </a:r>
            <a:br>
              <a:rPr lang="fr-CA" sz="4400">
                <a:latin typeface="+mj-lt"/>
              </a:rPr>
            </a:br>
            <a:r>
              <a:rPr lang="fr-CA" sz="4400">
                <a:latin typeface="+mj-lt"/>
              </a:rPr>
              <a:t>Taux et crédit gouvernemental</a:t>
            </a:r>
          </a:p>
        </p:txBody>
      </p:sp>
      <p:pic>
        <p:nvPicPr>
          <p:cNvPr id="4" name="Image 3" descr="Une image contenant Police, Graphique, capture d’écran, logo&#10;&#10;Description générée automatiquement">
            <a:extLst>
              <a:ext uri="{FF2B5EF4-FFF2-40B4-BE49-F238E27FC236}">
                <a16:creationId xmlns:a16="http://schemas.microsoft.com/office/drawing/2014/main" id="{DBD4B473-BC5C-4B83-46DE-877A31CC2AA3}"/>
              </a:ext>
            </a:extLst>
          </p:cNvPr>
          <p:cNvPicPr>
            <a:picLocks noChangeAspect="1"/>
          </p:cNvPicPr>
          <p:nvPr/>
        </p:nvPicPr>
        <p:blipFill>
          <a:blip r:embed="rId4"/>
          <a:stretch>
            <a:fillRect/>
          </a:stretch>
        </p:blipFill>
        <p:spPr>
          <a:xfrm>
            <a:off x="135475" y="79404"/>
            <a:ext cx="2676737" cy="1558662"/>
          </a:xfrm>
          <a:prstGeom prst="rect">
            <a:avLst/>
          </a:prstGeom>
        </p:spPr>
      </p:pic>
      <p:cxnSp>
        <p:nvCxnSpPr>
          <p:cNvPr id="2" name="Connecteur droit 1">
            <a:extLst>
              <a:ext uri="{FF2B5EF4-FFF2-40B4-BE49-F238E27FC236}">
                <a16:creationId xmlns:a16="http://schemas.microsoft.com/office/drawing/2014/main" id="{4A65ECE7-4C77-9C44-1FBD-F63F6A9ADDB0}"/>
              </a:ext>
            </a:extLst>
          </p:cNvPr>
          <p:cNvCxnSpPr>
            <a:cxnSpLocks/>
          </p:cNvCxnSpPr>
          <p:nvPr>
            <p:custDataLst>
              <p:tags r:id="rId1"/>
            </p:custDataLst>
          </p:nvPr>
        </p:nvCxnSpPr>
        <p:spPr>
          <a:xfrm>
            <a:off x="-1826304" y="4106108"/>
            <a:ext cx="1135274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5444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ZoneTexte 42">
            <a:extLst>
              <a:ext uri="{FF2B5EF4-FFF2-40B4-BE49-F238E27FC236}">
                <a16:creationId xmlns:a16="http://schemas.microsoft.com/office/drawing/2014/main" id="{3BBEF6A1-4667-CE9F-4B99-546F39C32E5E}"/>
              </a:ext>
            </a:extLst>
          </p:cNvPr>
          <p:cNvSpPr txBox="1"/>
          <p:nvPr/>
        </p:nvSpPr>
        <p:spPr>
          <a:xfrm>
            <a:off x="5635224" y="1836678"/>
            <a:ext cx="4975726" cy="340519"/>
          </a:xfrm>
          <a:prstGeom prst="roundRect">
            <a:avLst/>
          </a:prstGeom>
          <a:solidFill>
            <a:schemeClr val="bg1"/>
          </a:solidFill>
          <a:ln w="19050">
            <a:solidFill>
              <a:schemeClr val="accent5"/>
            </a:solid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CA" sz="2000"/>
              <a:t>	Présentation de la CDPQ</a:t>
            </a:r>
            <a:r>
              <a:rPr lang="fr-FR" sz="2000">
                <a:cs typeface="Arial"/>
              </a:rPr>
              <a:t>​</a:t>
            </a:r>
            <a:endParaRPr lang="fr-FR" sz="1600"/>
          </a:p>
        </p:txBody>
      </p:sp>
      <p:sp>
        <p:nvSpPr>
          <p:cNvPr id="11" name="Rectangle 10">
            <a:extLst>
              <a:ext uri="{FF2B5EF4-FFF2-40B4-BE49-F238E27FC236}">
                <a16:creationId xmlns:a16="http://schemas.microsoft.com/office/drawing/2014/main" id="{4A10E530-0A3B-EADD-A102-297D225DC37E}"/>
              </a:ext>
            </a:extLst>
          </p:cNvPr>
          <p:cNvSpPr/>
          <p:nvPr/>
        </p:nvSpPr>
        <p:spPr>
          <a:xfrm>
            <a:off x="131" y="1533386"/>
            <a:ext cx="4769102" cy="53246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
        <p:nvSpPr>
          <p:cNvPr id="14" name="Espace réservé du numéro de diapositive 13">
            <a:extLst>
              <a:ext uri="{FF2B5EF4-FFF2-40B4-BE49-F238E27FC236}">
                <a16:creationId xmlns:a16="http://schemas.microsoft.com/office/drawing/2014/main" id="{23A5BE20-0FE4-BFAF-9D38-ADD242249A64}"/>
              </a:ext>
            </a:extLst>
          </p:cNvPr>
          <p:cNvSpPr>
            <a:spLocks noGrp="1"/>
          </p:cNvSpPr>
          <p:nvPr>
            <p:ph type="sldNum" sz="quarter" idx="30"/>
          </p:nvPr>
        </p:nvSpPr>
        <p:spPr/>
        <p:txBody>
          <a:bodyPr/>
          <a:lstStyle/>
          <a:p>
            <a:fld id="{8937DB96-938E-1B44-A3B6-A4E4F034D415}" type="slidenum">
              <a:rPr lang="fr-CA"/>
              <a:pPr/>
              <a:t>2</a:t>
            </a:fld>
            <a:endParaRPr lang="fr-CA"/>
          </a:p>
        </p:txBody>
      </p:sp>
      <p:sp>
        <p:nvSpPr>
          <p:cNvPr id="15" name="Titre 14">
            <a:extLst>
              <a:ext uri="{FF2B5EF4-FFF2-40B4-BE49-F238E27FC236}">
                <a16:creationId xmlns:a16="http://schemas.microsoft.com/office/drawing/2014/main" id="{74B59707-3B27-4C25-59E9-C8C03793C64E}"/>
              </a:ext>
            </a:extLst>
          </p:cNvPr>
          <p:cNvSpPr>
            <a:spLocks noGrp="1"/>
          </p:cNvSpPr>
          <p:nvPr>
            <p:ph type="title"/>
          </p:nvPr>
        </p:nvSpPr>
        <p:spPr/>
        <p:txBody>
          <a:bodyPr/>
          <a:lstStyle/>
          <a:p>
            <a:r>
              <a:rPr lang="fr-FR"/>
              <a:t>Au programme</a:t>
            </a:r>
          </a:p>
        </p:txBody>
      </p:sp>
      <p:sp>
        <p:nvSpPr>
          <p:cNvPr id="46" name="ZoneTexte 45">
            <a:extLst>
              <a:ext uri="{FF2B5EF4-FFF2-40B4-BE49-F238E27FC236}">
                <a16:creationId xmlns:a16="http://schemas.microsoft.com/office/drawing/2014/main" id="{26C9F0FB-C58F-6379-108A-F00D417BCA81}"/>
              </a:ext>
            </a:extLst>
          </p:cNvPr>
          <p:cNvSpPr txBox="1"/>
          <p:nvPr/>
        </p:nvSpPr>
        <p:spPr>
          <a:xfrm>
            <a:off x="5689471" y="2732821"/>
            <a:ext cx="4975726" cy="340519"/>
          </a:xfrm>
          <a:prstGeom prst="roundRect">
            <a:avLst/>
          </a:prstGeom>
          <a:solidFill>
            <a:schemeClr val="bg1"/>
          </a:solidFill>
          <a:ln w="19050">
            <a:solidFill>
              <a:schemeClr val="accent5"/>
            </a:solid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CA" sz="2000"/>
              <a:t>	Le défi et l’environnement de travail</a:t>
            </a:r>
            <a:endParaRPr lang="fr-FR" sz="2000"/>
          </a:p>
        </p:txBody>
      </p:sp>
      <p:sp>
        <p:nvSpPr>
          <p:cNvPr id="51" name="ZoneTexte 50">
            <a:extLst>
              <a:ext uri="{FF2B5EF4-FFF2-40B4-BE49-F238E27FC236}">
                <a16:creationId xmlns:a16="http://schemas.microsoft.com/office/drawing/2014/main" id="{698D4A78-B331-5560-88D6-0753CB20EEE9}"/>
              </a:ext>
            </a:extLst>
          </p:cNvPr>
          <p:cNvSpPr txBox="1"/>
          <p:nvPr/>
        </p:nvSpPr>
        <p:spPr>
          <a:xfrm>
            <a:off x="5670014" y="4557358"/>
            <a:ext cx="6327169" cy="340519"/>
          </a:xfrm>
          <a:prstGeom prst="roundRect">
            <a:avLst/>
          </a:prstGeom>
          <a:solidFill>
            <a:schemeClr val="bg1"/>
          </a:solidFill>
          <a:ln w="19050">
            <a:solidFill>
              <a:schemeClr val="accent5"/>
            </a:solid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CA" sz="2000"/>
              <a:t>	Un mot de l’équipe Taux et crédit gouvernemental</a:t>
            </a:r>
            <a:r>
              <a:rPr lang="fr-FR" sz="2000">
                <a:cs typeface="Arial"/>
              </a:rPr>
              <a:t>​</a:t>
            </a:r>
            <a:endParaRPr lang="fr-FR" sz="1600"/>
          </a:p>
        </p:txBody>
      </p:sp>
      <p:sp>
        <p:nvSpPr>
          <p:cNvPr id="52" name="ZoneTexte 51">
            <a:extLst>
              <a:ext uri="{FF2B5EF4-FFF2-40B4-BE49-F238E27FC236}">
                <a16:creationId xmlns:a16="http://schemas.microsoft.com/office/drawing/2014/main" id="{FC7E96E6-85D7-F382-457C-4A7326841190}"/>
              </a:ext>
            </a:extLst>
          </p:cNvPr>
          <p:cNvSpPr txBox="1"/>
          <p:nvPr/>
        </p:nvSpPr>
        <p:spPr>
          <a:xfrm>
            <a:off x="5723949" y="5470091"/>
            <a:ext cx="2743200" cy="340519"/>
          </a:xfrm>
          <a:prstGeom prst="roundRect">
            <a:avLst/>
          </a:prstGeom>
          <a:solidFill>
            <a:schemeClr val="bg1"/>
          </a:solidFill>
          <a:ln w="19050">
            <a:solidFill>
              <a:schemeClr val="accent5"/>
            </a:solid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CA" sz="2000"/>
              <a:t>	Atelier d'idéation </a:t>
            </a:r>
            <a:endParaRPr lang="fr-FR" sz="1600"/>
          </a:p>
        </p:txBody>
      </p:sp>
      <p:sp>
        <p:nvSpPr>
          <p:cNvPr id="56" name="ZoneTexte 55">
            <a:extLst>
              <a:ext uri="{FF2B5EF4-FFF2-40B4-BE49-F238E27FC236}">
                <a16:creationId xmlns:a16="http://schemas.microsoft.com/office/drawing/2014/main" id="{8D9299ED-CCFB-5790-DCC4-4900CAB5E490}"/>
              </a:ext>
            </a:extLst>
          </p:cNvPr>
          <p:cNvSpPr txBox="1"/>
          <p:nvPr/>
        </p:nvSpPr>
        <p:spPr>
          <a:xfrm>
            <a:off x="5743253" y="3632722"/>
            <a:ext cx="4975726" cy="340519"/>
          </a:xfrm>
          <a:prstGeom prst="roundRect">
            <a:avLst/>
          </a:prstGeom>
          <a:solidFill>
            <a:schemeClr val="bg1"/>
          </a:solidFill>
          <a:ln w="19050">
            <a:solidFill>
              <a:schemeClr val="accent5"/>
            </a:solid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CA" sz="2000"/>
              <a:t>	Votre équipe</a:t>
            </a:r>
            <a:endParaRPr lang="fr-FR" sz="1600"/>
          </a:p>
        </p:txBody>
      </p:sp>
      <p:pic>
        <p:nvPicPr>
          <p:cNvPr id="57" name="Image 56" descr="Une image contenant habits, personne, Visage humain, table&#10;&#10;Description générée automatiquement">
            <a:extLst>
              <a:ext uri="{FF2B5EF4-FFF2-40B4-BE49-F238E27FC236}">
                <a16:creationId xmlns:a16="http://schemas.microsoft.com/office/drawing/2014/main" id="{315A2C48-FFFB-75ED-B0A5-FBB26E9E1FC8}"/>
              </a:ext>
            </a:extLst>
          </p:cNvPr>
          <p:cNvPicPr>
            <a:picLocks noChangeAspect="1"/>
          </p:cNvPicPr>
          <p:nvPr/>
        </p:nvPicPr>
        <p:blipFill>
          <a:blip r:embed="rId2"/>
          <a:stretch>
            <a:fillRect/>
          </a:stretch>
        </p:blipFill>
        <p:spPr>
          <a:xfrm>
            <a:off x="285839" y="2375923"/>
            <a:ext cx="4197685" cy="2794240"/>
          </a:xfrm>
          <a:prstGeom prst="rect">
            <a:avLst/>
          </a:prstGeom>
        </p:spPr>
      </p:pic>
      <p:sp>
        <p:nvSpPr>
          <p:cNvPr id="12" name="Ellipse 11">
            <a:extLst>
              <a:ext uri="{FF2B5EF4-FFF2-40B4-BE49-F238E27FC236}">
                <a16:creationId xmlns:a16="http://schemas.microsoft.com/office/drawing/2014/main" id="{F5372C4E-8865-D36B-F6DC-D05993EDDD70}"/>
              </a:ext>
            </a:extLst>
          </p:cNvPr>
          <p:cNvSpPr/>
          <p:nvPr/>
        </p:nvSpPr>
        <p:spPr>
          <a:xfrm>
            <a:off x="5322015" y="1661014"/>
            <a:ext cx="648000" cy="648000"/>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
        <p:nvSpPr>
          <p:cNvPr id="3" name="Ellipse 2">
            <a:extLst>
              <a:ext uri="{FF2B5EF4-FFF2-40B4-BE49-F238E27FC236}">
                <a16:creationId xmlns:a16="http://schemas.microsoft.com/office/drawing/2014/main" id="{FB8C1C8C-4F15-873F-4C8F-F83C1B1EF2C5}"/>
              </a:ext>
            </a:extLst>
          </p:cNvPr>
          <p:cNvSpPr/>
          <p:nvPr/>
        </p:nvSpPr>
        <p:spPr>
          <a:xfrm>
            <a:off x="5299379" y="4348791"/>
            <a:ext cx="648000" cy="648000"/>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
        <p:nvSpPr>
          <p:cNvPr id="2" name="Rectangle 1">
            <a:extLst>
              <a:ext uri="{FF2B5EF4-FFF2-40B4-BE49-F238E27FC236}">
                <a16:creationId xmlns:a16="http://schemas.microsoft.com/office/drawing/2014/main" id="{751CE6DD-5DCF-19E4-4AA6-38D3CB961C41}"/>
              </a:ext>
            </a:extLst>
          </p:cNvPr>
          <p:cNvSpPr/>
          <p:nvPr/>
        </p:nvSpPr>
        <p:spPr>
          <a:xfrm>
            <a:off x="5375184" y="1459027"/>
            <a:ext cx="486030" cy="923330"/>
          </a:xfrm>
          <a:prstGeom prst="rect">
            <a:avLst/>
          </a:prstGeom>
          <a:noFill/>
        </p:spPr>
        <p:txBody>
          <a:bodyPr wrap="square" lIns="91440" tIns="45720" rIns="91440" bIns="45720">
            <a:spAutoFit/>
          </a:bodyPr>
          <a:lstStyle/>
          <a:p>
            <a:pPr algn="ctr"/>
            <a:r>
              <a:rPr lang="fr-FR" sz="5400">
                <a:ln w="0"/>
                <a:effectLst>
                  <a:outerShdw blurRad="38100" dist="19050" dir="2700000" algn="tl" rotWithShape="0">
                    <a:schemeClr val="dk1">
                      <a:alpha val="40000"/>
                    </a:schemeClr>
                  </a:outerShdw>
                </a:effectLst>
                <a:latin typeface="+mj-lt"/>
              </a:rPr>
              <a:t>1</a:t>
            </a:r>
            <a:endParaRPr lang="fr-FR" sz="5400" b="1">
              <a:ln w="10160">
                <a:solidFill>
                  <a:schemeClr val="accent2"/>
                </a:solidFill>
                <a:prstDash val="solid"/>
              </a:ln>
              <a:solidFill>
                <a:srgbClr val="FFFFFF"/>
              </a:solidFill>
              <a:effectLst>
                <a:outerShdw blurRad="38100" dist="22860" dir="5400000" algn="tl" rotWithShape="0">
                  <a:srgbClr val="000000">
                    <a:alpha val="30000"/>
                  </a:srgbClr>
                </a:outerShdw>
              </a:effectLst>
              <a:latin typeface="+mj-lt"/>
            </a:endParaRPr>
          </a:p>
        </p:txBody>
      </p:sp>
      <p:sp>
        <p:nvSpPr>
          <p:cNvPr id="8" name="Ellipse 7">
            <a:extLst>
              <a:ext uri="{FF2B5EF4-FFF2-40B4-BE49-F238E27FC236}">
                <a16:creationId xmlns:a16="http://schemas.microsoft.com/office/drawing/2014/main" id="{00D17FA9-9E1F-BCE0-DE7D-4C1AF28E3487}"/>
              </a:ext>
            </a:extLst>
          </p:cNvPr>
          <p:cNvSpPr/>
          <p:nvPr/>
        </p:nvSpPr>
        <p:spPr>
          <a:xfrm>
            <a:off x="5308659" y="2533360"/>
            <a:ext cx="648000" cy="648000"/>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
        <p:nvSpPr>
          <p:cNvPr id="4" name="Rectangle 3">
            <a:extLst>
              <a:ext uri="{FF2B5EF4-FFF2-40B4-BE49-F238E27FC236}">
                <a16:creationId xmlns:a16="http://schemas.microsoft.com/office/drawing/2014/main" id="{3FE24BD7-2A14-ED8F-AA0A-138586BC6B4F}"/>
              </a:ext>
            </a:extLst>
          </p:cNvPr>
          <p:cNvSpPr/>
          <p:nvPr/>
        </p:nvSpPr>
        <p:spPr>
          <a:xfrm>
            <a:off x="5330300" y="2310903"/>
            <a:ext cx="570989" cy="923330"/>
          </a:xfrm>
          <a:prstGeom prst="rect">
            <a:avLst/>
          </a:prstGeom>
          <a:noFill/>
        </p:spPr>
        <p:txBody>
          <a:bodyPr wrap="none" lIns="91440" tIns="45720" rIns="91440" bIns="45720">
            <a:spAutoFit/>
          </a:bodyPr>
          <a:lstStyle/>
          <a:p>
            <a:pPr algn="ctr"/>
            <a:r>
              <a:rPr lang="fr-FR" sz="5400">
                <a:ln w="0"/>
                <a:effectLst>
                  <a:outerShdw blurRad="38100" dist="19050" dir="2700000" algn="tl" rotWithShape="0">
                    <a:schemeClr val="dk1">
                      <a:alpha val="40000"/>
                    </a:schemeClr>
                  </a:outerShdw>
                </a:effectLst>
                <a:latin typeface="+mj-lt"/>
              </a:rPr>
              <a:t>2</a:t>
            </a:r>
          </a:p>
        </p:txBody>
      </p:sp>
      <p:sp>
        <p:nvSpPr>
          <p:cNvPr id="10" name="Ellipse 9">
            <a:extLst>
              <a:ext uri="{FF2B5EF4-FFF2-40B4-BE49-F238E27FC236}">
                <a16:creationId xmlns:a16="http://schemas.microsoft.com/office/drawing/2014/main" id="{A69B0F21-C920-DFD5-3114-40EF2763F637}"/>
              </a:ext>
            </a:extLst>
          </p:cNvPr>
          <p:cNvSpPr/>
          <p:nvPr/>
        </p:nvSpPr>
        <p:spPr>
          <a:xfrm>
            <a:off x="5299379" y="3454840"/>
            <a:ext cx="648000" cy="648000"/>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
        <p:nvSpPr>
          <p:cNvPr id="5" name="Rectangle 4">
            <a:extLst>
              <a:ext uri="{FF2B5EF4-FFF2-40B4-BE49-F238E27FC236}">
                <a16:creationId xmlns:a16="http://schemas.microsoft.com/office/drawing/2014/main" id="{A538075E-A6D1-548C-C246-65DCA5727B40}"/>
              </a:ext>
            </a:extLst>
          </p:cNvPr>
          <p:cNvSpPr/>
          <p:nvPr/>
        </p:nvSpPr>
        <p:spPr>
          <a:xfrm>
            <a:off x="5331025" y="3199501"/>
            <a:ext cx="566181" cy="923330"/>
          </a:xfrm>
          <a:prstGeom prst="rect">
            <a:avLst/>
          </a:prstGeom>
          <a:noFill/>
        </p:spPr>
        <p:txBody>
          <a:bodyPr wrap="none" lIns="91440" tIns="45720" rIns="91440" bIns="45720">
            <a:spAutoFit/>
          </a:bodyPr>
          <a:lstStyle/>
          <a:p>
            <a:pPr algn="ctr"/>
            <a:r>
              <a:rPr lang="fr-FR" sz="5400">
                <a:ln w="0"/>
                <a:effectLst>
                  <a:outerShdw blurRad="38100" dist="19050" dir="2700000" algn="tl" rotWithShape="0">
                    <a:schemeClr val="dk1">
                      <a:alpha val="40000"/>
                    </a:schemeClr>
                  </a:outerShdw>
                </a:effectLst>
                <a:latin typeface="+mj-lt"/>
              </a:rPr>
              <a:t>3</a:t>
            </a:r>
          </a:p>
        </p:txBody>
      </p:sp>
      <p:sp>
        <p:nvSpPr>
          <p:cNvPr id="13" name="Ellipse 12">
            <a:extLst>
              <a:ext uri="{FF2B5EF4-FFF2-40B4-BE49-F238E27FC236}">
                <a16:creationId xmlns:a16="http://schemas.microsoft.com/office/drawing/2014/main" id="{5AABE823-A4F6-3DAD-03A3-5ECAD7F58CA1}"/>
              </a:ext>
            </a:extLst>
          </p:cNvPr>
          <p:cNvSpPr/>
          <p:nvPr/>
        </p:nvSpPr>
        <p:spPr>
          <a:xfrm>
            <a:off x="5308659" y="5253489"/>
            <a:ext cx="648000" cy="648000"/>
          </a:xfrm>
          <a:prstGeom prst="ellipse">
            <a:avLst/>
          </a:prstGeom>
          <a:solidFill>
            <a:srgbClr val="E1F1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endParaRPr lang="fr-CA" sz="1600">
              <a:solidFill>
                <a:schemeClr val="tx1"/>
              </a:solidFill>
            </a:endParaRPr>
          </a:p>
        </p:txBody>
      </p:sp>
      <p:sp>
        <p:nvSpPr>
          <p:cNvPr id="6" name="Rectangle 5">
            <a:extLst>
              <a:ext uri="{FF2B5EF4-FFF2-40B4-BE49-F238E27FC236}">
                <a16:creationId xmlns:a16="http://schemas.microsoft.com/office/drawing/2014/main" id="{08CFF3A3-5004-DA26-E666-364628ED5DF0}"/>
              </a:ext>
            </a:extLst>
          </p:cNvPr>
          <p:cNvSpPr/>
          <p:nvPr/>
        </p:nvSpPr>
        <p:spPr>
          <a:xfrm>
            <a:off x="5242457" y="4077956"/>
            <a:ext cx="623889" cy="923330"/>
          </a:xfrm>
          <a:prstGeom prst="rect">
            <a:avLst/>
          </a:prstGeom>
          <a:noFill/>
        </p:spPr>
        <p:txBody>
          <a:bodyPr wrap="none" lIns="91440" tIns="45720" rIns="91440" bIns="45720">
            <a:spAutoFit/>
          </a:bodyPr>
          <a:lstStyle/>
          <a:p>
            <a:pPr algn="ctr"/>
            <a:r>
              <a:rPr lang="fr-FR" sz="4800">
                <a:ln w="0"/>
                <a:effectLst>
                  <a:outerShdw blurRad="38100" dist="19050" dir="2700000" algn="tl" rotWithShape="0">
                    <a:schemeClr val="dk1">
                      <a:alpha val="40000"/>
                    </a:schemeClr>
                  </a:outerShdw>
                </a:effectLst>
                <a:latin typeface="+mj-lt"/>
              </a:rPr>
              <a:t>	</a:t>
            </a:r>
            <a:r>
              <a:rPr lang="fr-FR" sz="5400">
                <a:ln w="0"/>
                <a:effectLst>
                  <a:outerShdw blurRad="38100" dist="19050" dir="2700000" algn="tl" rotWithShape="0">
                    <a:schemeClr val="dk1">
                      <a:alpha val="40000"/>
                    </a:schemeClr>
                  </a:outerShdw>
                </a:effectLst>
                <a:latin typeface="+mj-lt"/>
              </a:rPr>
              <a:t>4</a:t>
            </a:r>
          </a:p>
        </p:txBody>
      </p:sp>
      <p:sp>
        <p:nvSpPr>
          <p:cNvPr id="7" name="Rectangle 6">
            <a:extLst>
              <a:ext uri="{FF2B5EF4-FFF2-40B4-BE49-F238E27FC236}">
                <a16:creationId xmlns:a16="http://schemas.microsoft.com/office/drawing/2014/main" id="{217EBAC4-D294-DB94-5B3A-64EBFD0FEF9A}"/>
              </a:ext>
            </a:extLst>
          </p:cNvPr>
          <p:cNvSpPr/>
          <p:nvPr/>
        </p:nvSpPr>
        <p:spPr>
          <a:xfrm>
            <a:off x="5340857" y="5009102"/>
            <a:ext cx="550151" cy="923330"/>
          </a:xfrm>
          <a:prstGeom prst="rect">
            <a:avLst/>
          </a:prstGeom>
          <a:noFill/>
        </p:spPr>
        <p:txBody>
          <a:bodyPr wrap="none" lIns="91440" tIns="45720" rIns="91440" bIns="45720">
            <a:spAutoFit/>
          </a:bodyPr>
          <a:lstStyle/>
          <a:p>
            <a:pPr algn="ctr"/>
            <a:r>
              <a:rPr lang="fr-FR" sz="5400">
                <a:ln w="0"/>
                <a:effectLst>
                  <a:outerShdw blurRad="38100" dist="19050" dir="2700000" algn="tl" rotWithShape="0">
                    <a:schemeClr val="dk1">
                      <a:alpha val="40000"/>
                    </a:schemeClr>
                  </a:outerShdw>
                </a:effectLst>
                <a:latin typeface="+mj-lt"/>
              </a:rPr>
              <a:t>5</a:t>
            </a:r>
          </a:p>
        </p:txBody>
      </p:sp>
      <p:cxnSp>
        <p:nvCxnSpPr>
          <p:cNvPr id="9" name="Connecteur droit 8">
            <a:extLst>
              <a:ext uri="{FF2B5EF4-FFF2-40B4-BE49-F238E27FC236}">
                <a16:creationId xmlns:a16="http://schemas.microsoft.com/office/drawing/2014/main" id="{F5424366-5A90-E251-A5DD-264023C297FD}"/>
              </a:ext>
            </a:extLst>
          </p:cNvPr>
          <p:cNvCxnSpPr>
            <a:cxnSpLocks/>
          </p:cNvCxnSpPr>
          <p:nvPr/>
        </p:nvCxnSpPr>
        <p:spPr>
          <a:xfrm>
            <a:off x="5145801" y="1533387"/>
            <a:ext cx="131" cy="601169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Image 15" descr="Une image contenant Police, Graphique, capture d’écran, logo&#10;&#10;Description générée automatiquement">
            <a:extLst>
              <a:ext uri="{FF2B5EF4-FFF2-40B4-BE49-F238E27FC236}">
                <a16:creationId xmlns:a16="http://schemas.microsoft.com/office/drawing/2014/main" id="{ECFF0A6A-17AB-831C-7ACF-6F7C9A87A398}"/>
              </a:ext>
            </a:extLst>
          </p:cNvPr>
          <p:cNvPicPr>
            <a:picLocks noChangeAspect="1"/>
          </p:cNvPicPr>
          <p:nvPr/>
        </p:nvPicPr>
        <p:blipFill>
          <a:blip r:embed="rId3"/>
          <a:stretch>
            <a:fillRect/>
          </a:stretch>
        </p:blipFill>
        <p:spPr>
          <a:xfrm>
            <a:off x="286171" y="4552699"/>
            <a:ext cx="1049931" cy="611374"/>
          </a:xfrm>
          <a:prstGeom prst="rect">
            <a:avLst/>
          </a:prstGeom>
        </p:spPr>
      </p:pic>
    </p:spTree>
    <p:extLst>
      <p:ext uri="{BB962C8B-B14F-4D97-AF65-F5344CB8AC3E}">
        <p14:creationId xmlns:p14="http://schemas.microsoft.com/office/powerpoint/2010/main" val="29076844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7FAB807-071F-8707-912F-FDA390CB948B}"/>
              </a:ext>
            </a:extLst>
          </p:cNvPr>
          <p:cNvSpPr>
            <a:spLocks noGrp="1"/>
          </p:cNvSpPr>
          <p:nvPr>
            <p:ph type="body" sz="quarter" idx="14"/>
          </p:nvPr>
        </p:nvSpPr>
        <p:spPr/>
        <p:txBody>
          <a:bodyPr/>
          <a:lstStyle/>
          <a:p>
            <a:endParaRPr lang="fr-CA"/>
          </a:p>
        </p:txBody>
      </p:sp>
      <p:sp>
        <p:nvSpPr>
          <p:cNvPr id="3" name="Titre 2">
            <a:extLst>
              <a:ext uri="{FF2B5EF4-FFF2-40B4-BE49-F238E27FC236}">
                <a16:creationId xmlns:a16="http://schemas.microsoft.com/office/drawing/2014/main" id="{AD8CE843-1883-59FA-8065-823FC001D11A}"/>
              </a:ext>
            </a:extLst>
          </p:cNvPr>
          <p:cNvSpPr>
            <a:spLocks noGrp="1"/>
          </p:cNvSpPr>
          <p:nvPr>
            <p:ph type="title"/>
          </p:nvPr>
        </p:nvSpPr>
        <p:spPr/>
        <p:txBody>
          <a:bodyPr/>
          <a:lstStyle/>
          <a:p>
            <a:r>
              <a:rPr lang="fr-CA"/>
              <a:t>Taux et crédit gouvernemental</a:t>
            </a:r>
          </a:p>
        </p:txBody>
      </p:sp>
      <p:sp>
        <p:nvSpPr>
          <p:cNvPr id="4" name="Espace réservé du numéro de diapositive 3">
            <a:extLst>
              <a:ext uri="{FF2B5EF4-FFF2-40B4-BE49-F238E27FC236}">
                <a16:creationId xmlns:a16="http://schemas.microsoft.com/office/drawing/2014/main" id="{8C075A30-7022-8D57-C306-8FC0C627DE08}"/>
              </a:ext>
            </a:extLst>
          </p:cNvPr>
          <p:cNvSpPr>
            <a:spLocks noGrp="1"/>
          </p:cNvSpPr>
          <p:nvPr>
            <p:ph type="sldNum" sz="quarter" idx="12"/>
          </p:nvPr>
        </p:nvSpPr>
        <p:spPr/>
        <p:txBody>
          <a:bodyPr/>
          <a:lstStyle/>
          <a:p>
            <a:fld id="{8937DB96-938E-1B44-A3B6-A4E4F034D415}" type="slidenum">
              <a:rPr lang="fr-CA" smtClean="0"/>
              <a:pPr/>
              <a:t>20</a:t>
            </a:fld>
            <a:endParaRPr lang="fr-CA"/>
          </a:p>
        </p:txBody>
      </p:sp>
      <p:sp>
        <p:nvSpPr>
          <p:cNvPr id="5" name="Espace réservé du texte 4">
            <a:extLst>
              <a:ext uri="{FF2B5EF4-FFF2-40B4-BE49-F238E27FC236}">
                <a16:creationId xmlns:a16="http://schemas.microsoft.com/office/drawing/2014/main" id="{97BE92C7-009F-0EF8-AA9E-0DAAA67A91A5}"/>
              </a:ext>
            </a:extLst>
          </p:cNvPr>
          <p:cNvSpPr>
            <a:spLocks noGrp="1"/>
          </p:cNvSpPr>
          <p:nvPr>
            <p:ph type="body" sz="quarter" idx="13"/>
          </p:nvPr>
        </p:nvSpPr>
        <p:spPr>
          <a:xfrm>
            <a:off x="878401" y="1557338"/>
            <a:ext cx="10444837" cy="5048661"/>
          </a:xfrm>
        </p:spPr>
        <p:txBody>
          <a:bodyPr/>
          <a:lstStyle/>
          <a:p>
            <a:pPr marL="0" indent="0">
              <a:buNone/>
            </a:pPr>
            <a:r>
              <a:rPr lang="fr-CA"/>
              <a:t>Présentation </a:t>
            </a:r>
          </a:p>
        </p:txBody>
      </p:sp>
      <p:graphicFrame>
        <p:nvGraphicFramePr>
          <p:cNvPr id="6" name="Diagramme 5">
            <a:extLst>
              <a:ext uri="{FF2B5EF4-FFF2-40B4-BE49-F238E27FC236}">
                <a16:creationId xmlns:a16="http://schemas.microsoft.com/office/drawing/2014/main" id="{911E9950-8DD0-B8D6-952C-20050FE3EBF8}"/>
              </a:ext>
            </a:extLst>
          </p:cNvPr>
          <p:cNvGraphicFramePr/>
          <p:nvPr>
            <p:extLst>
              <p:ext uri="{D42A27DB-BD31-4B8C-83A1-F6EECF244321}">
                <p14:modId xmlns:p14="http://schemas.microsoft.com/office/powerpoint/2010/main" val="186275900"/>
              </p:ext>
            </p:extLst>
          </p:nvPr>
        </p:nvGraphicFramePr>
        <p:xfrm>
          <a:off x="1772551" y="2162800"/>
          <a:ext cx="8656534" cy="4257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64629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809295-B423-4B98-82F1-6E9BBC1B5C2C}"/>
              </a:ext>
            </a:extLst>
          </p:cNvPr>
          <p:cNvSpPr>
            <a:spLocks noGrp="1"/>
          </p:cNvSpPr>
          <p:nvPr>
            <p:ph type="title"/>
          </p:nvPr>
        </p:nvSpPr>
        <p:spPr>
          <a:xfrm>
            <a:off x="867564" y="575717"/>
            <a:ext cx="7833628" cy="510717"/>
          </a:xfrm>
        </p:spPr>
        <p:txBody>
          <a:bodyPr anchor="ctr"/>
          <a:lstStyle/>
          <a:p>
            <a:r>
              <a:rPr lang="fr-CA" sz="2400"/>
              <a:t>Gestion active des Taux</a:t>
            </a:r>
          </a:p>
        </p:txBody>
      </p:sp>
      <p:sp>
        <p:nvSpPr>
          <p:cNvPr id="4" name="Espace réservé du numéro de diapositive 3">
            <a:extLst>
              <a:ext uri="{FF2B5EF4-FFF2-40B4-BE49-F238E27FC236}">
                <a16:creationId xmlns:a16="http://schemas.microsoft.com/office/drawing/2014/main" id="{C54A9294-F467-40CC-B957-3589CB061389}"/>
              </a:ext>
            </a:extLst>
          </p:cNvPr>
          <p:cNvSpPr>
            <a:spLocks noGrp="1"/>
          </p:cNvSpPr>
          <p:nvPr>
            <p:ph type="sldNum" sz="quarter" idx="12"/>
          </p:nvPr>
        </p:nvSpPr>
        <p:spPr/>
        <p:txBody>
          <a:bodyPr/>
          <a:lstStyle/>
          <a:p>
            <a:fld id="{8937DB96-938E-1B44-A3B6-A4E4F034D415}" type="slidenum">
              <a:rPr lang="fr-CA"/>
              <a:t>21</a:t>
            </a:fld>
            <a:endParaRPr lang="fr-CA"/>
          </a:p>
        </p:txBody>
      </p:sp>
      <p:sp>
        <p:nvSpPr>
          <p:cNvPr id="3" name="ZoneTexte 2">
            <a:extLst>
              <a:ext uri="{FF2B5EF4-FFF2-40B4-BE49-F238E27FC236}">
                <a16:creationId xmlns:a16="http://schemas.microsoft.com/office/drawing/2014/main" id="{6C376B5D-3216-0F26-2463-780F29D345A1}"/>
              </a:ext>
            </a:extLst>
          </p:cNvPr>
          <p:cNvSpPr txBox="1"/>
          <p:nvPr/>
        </p:nvSpPr>
        <p:spPr>
          <a:xfrm>
            <a:off x="878401" y="1557338"/>
            <a:ext cx="10444837" cy="799861"/>
          </a:xfrm>
          <a:prstGeom prst="rect">
            <a:avLst/>
          </a:prstGeom>
          <a:solidFill>
            <a:schemeClr val="accent5">
              <a:lumMod val="60000"/>
              <a:lumOff val="40000"/>
            </a:schemeClr>
          </a:solidFill>
        </p:spPr>
        <p:txBody>
          <a:bodyPr wrap="square" rtlCol="0">
            <a:spAutoFit/>
          </a:bodyPr>
          <a:lstStyle/>
          <a:p>
            <a:pPr algn="l"/>
            <a:r>
              <a:rPr lang="fr-CA" sz="1400" b="1"/>
              <a:t>Objectif</a:t>
            </a:r>
          </a:p>
          <a:p>
            <a:pPr algn="l"/>
            <a:endParaRPr lang="fr-CA" sz="1200"/>
          </a:p>
          <a:p>
            <a:r>
              <a:rPr lang="fr-CA" sz="1400"/>
              <a:t>Générer une valeur ajoutée sur les portefeuilles de revenu fixe en prenant des positions sur les taux d’intérêt de pays développés</a:t>
            </a:r>
          </a:p>
        </p:txBody>
      </p:sp>
      <p:sp>
        <p:nvSpPr>
          <p:cNvPr id="6" name="ZoneTexte 5">
            <a:extLst>
              <a:ext uri="{FF2B5EF4-FFF2-40B4-BE49-F238E27FC236}">
                <a16:creationId xmlns:a16="http://schemas.microsoft.com/office/drawing/2014/main" id="{C5C59261-D1FD-CA99-8197-902CB3A96DE9}"/>
              </a:ext>
            </a:extLst>
          </p:cNvPr>
          <p:cNvSpPr txBox="1"/>
          <p:nvPr/>
        </p:nvSpPr>
        <p:spPr>
          <a:xfrm>
            <a:off x="6216031" y="3057950"/>
            <a:ext cx="3410653" cy="834638"/>
          </a:xfrm>
          <a:prstGeom prst="rect">
            <a:avLst/>
          </a:prstGeom>
          <a:noFill/>
          <a:ln>
            <a:solidFill>
              <a:schemeClr val="accent2"/>
            </a:solidFill>
            <a:prstDash val="dash"/>
          </a:ln>
        </p:spPr>
        <p:txBody>
          <a:bodyPr wrap="square" rtlCol="0">
            <a:spAutoFit/>
          </a:bodyPr>
          <a:lstStyle/>
          <a:p>
            <a:pPr marL="285750" indent="-285750">
              <a:buFont typeface="Arial" panose="020B0604020202020204" pitchFamily="34" charset="0"/>
              <a:buChar char="•"/>
            </a:pPr>
            <a:r>
              <a:rPr lang="fr-CA" sz="1400"/>
              <a:t>Direction des taux (durée)</a:t>
            </a:r>
          </a:p>
          <a:p>
            <a:pPr marL="285750" indent="-285750">
              <a:buFont typeface="Arial" panose="020B0604020202020204" pitchFamily="34" charset="0"/>
              <a:buChar char="•"/>
            </a:pPr>
            <a:r>
              <a:rPr lang="fr-CA" sz="1400"/>
              <a:t>Pente de la courbe de rendement</a:t>
            </a:r>
          </a:p>
          <a:p>
            <a:pPr marL="285750" indent="-285750">
              <a:buFont typeface="Arial" panose="020B0604020202020204" pitchFamily="34" charset="0"/>
              <a:buChar char="•"/>
            </a:pPr>
            <a:r>
              <a:rPr lang="fr-CA" sz="1400"/>
              <a:t>Écarts interpays</a:t>
            </a:r>
          </a:p>
        </p:txBody>
      </p:sp>
      <p:sp>
        <p:nvSpPr>
          <p:cNvPr id="5" name="ZoneTexte 4">
            <a:extLst>
              <a:ext uri="{FF2B5EF4-FFF2-40B4-BE49-F238E27FC236}">
                <a16:creationId xmlns:a16="http://schemas.microsoft.com/office/drawing/2014/main" id="{611381D1-1EFC-FB59-722E-3A8A1F8B4414}"/>
              </a:ext>
            </a:extLst>
          </p:cNvPr>
          <p:cNvSpPr txBox="1"/>
          <p:nvPr/>
        </p:nvSpPr>
        <p:spPr>
          <a:xfrm>
            <a:off x="6216031" y="4228408"/>
            <a:ext cx="3410653" cy="1078073"/>
          </a:xfrm>
          <a:prstGeom prst="rect">
            <a:avLst/>
          </a:prstGeom>
          <a:noFill/>
          <a:ln>
            <a:solidFill>
              <a:schemeClr val="accent2"/>
            </a:solidFill>
            <a:prstDash val="dash"/>
          </a:ln>
        </p:spPr>
        <p:txBody>
          <a:bodyPr wrap="square" rtlCol="0">
            <a:spAutoFit/>
          </a:bodyPr>
          <a:lstStyle/>
          <a:p>
            <a:pPr marL="285750" indent="-285750">
              <a:buFont typeface="Arial" panose="020B0604020202020204" pitchFamily="34" charset="0"/>
              <a:buChar char="•"/>
            </a:pPr>
            <a:r>
              <a:rPr lang="fr-CA" sz="1400"/>
              <a:t>Canada</a:t>
            </a:r>
          </a:p>
          <a:p>
            <a:pPr marL="285750" indent="-285750">
              <a:buFont typeface="Arial" panose="020B0604020202020204" pitchFamily="34" charset="0"/>
              <a:buChar char="•"/>
            </a:pPr>
            <a:r>
              <a:rPr lang="fr-CA" sz="1400"/>
              <a:t>États-Unis</a:t>
            </a:r>
          </a:p>
          <a:p>
            <a:pPr marL="285750" indent="-285750">
              <a:buFont typeface="Arial" panose="020B0604020202020204" pitchFamily="34" charset="0"/>
              <a:buChar char="•"/>
            </a:pPr>
            <a:r>
              <a:rPr lang="fr-CA" sz="1400"/>
              <a:t>Zone Euro</a:t>
            </a:r>
          </a:p>
          <a:p>
            <a:pPr marL="285750" indent="-285750">
              <a:buFont typeface="Arial" panose="020B0604020202020204" pitchFamily="34" charset="0"/>
              <a:buChar char="•"/>
            </a:pPr>
            <a:r>
              <a:rPr lang="fr-CA" sz="1400"/>
              <a:t>Royaume-Uni</a:t>
            </a:r>
          </a:p>
        </p:txBody>
      </p:sp>
      <p:sp>
        <p:nvSpPr>
          <p:cNvPr id="7" name="ZoneTexte 6">
            <a:extLst>
              <a:ext uri="{FF2B5EF4-FFF2-40B4-BE49-F238E27FC236}">
                <a16:creationId xmlns:a16="http://schemas.microsoft.com/office/drawing/2014/main" id="{654889C6-601C-E08F-7362-4CAF83FF294F}"/>
              </a:ext>
            </a:extLst>
          </p:cNvPr>
          <p:cNvSpPr txBox="1"/>
          <p:nvPr/>
        </p:nvSpPr>
        <p:spPr>
          <a:xfrm>
            <a:off x="6216031" y="5771362"/>
            <a:ext cx="3410653" cy="834638"/>
          </a:xfrm>
          <a:prstGeom prst="rect">
            <a:avLst/>
          </a:prstGeom>
          <a:noFill/>
          <a:ln>
            <a:solidFill>
              <a:schemeClr val="accent2"/>
            </a:solidFill>
            <a:prstDash val="dash"/>
          </a:ln>
        </p:spPr>
        <p:txBody>
          <a:bodyPr wrap="square" rtlCol="0">
            <a:spAutoFit/>
          </a:bodyPr>
          <a:lstStyle/>
          <a:p>
            <a:pPr marL="285750" indent="-285750">
              <a:buFont typeface="Arial" panose="020B0604020202020204" pitchFamily="34" charset="0"/>
              <a:buChar char="•"/>
            </a:pPr>
            <a:r>
              <a:rPr lang="fr-CA" sz="1400"/>
              <a:t>Obligations gouvernementales à levier</a:t>
            </a:r>
          </a:p>
          <a:p>
            <a:pPr marL="285750" indent="-285750">
              <a:buFont typeface="Arial" panose="020B0604020202020204" pitchFamily="34" charset="0"/>
              <a:buChar char="•"/>
            </a:pPr>
            <a:r>
              <a:rPr lang="fr-CA" sz="1400"/>
              <a:t>Swaps</a:t>
            </a:r>
          </a:p>
          <a:p>
            <a:pPr marL="285750" indent="-285750">
              <a:buFont typeface="Arial" panose="020B0604020202020204" pitchFamily="34" charset="0"/>
              <a:buChar char="•"/>
            </a:pPr>
            <a:r>
              <a:rPr lang="fr-CA" sz="1400"/>
              <a:t>Options sur taux (</a:t>
            </a:r>
            <a:r>
              <a:rPr lang="fr-CA" sz="1400" err="1"/>
              <a:t>Swaption</a:t>
            </a:r>
            <a:r>
              <a:rPr lang="fr-CA" sz="1400"/>
              <a:t>)</a:t>
            </a:r>
          </a:p>
        </p:txBody>
      </p:sp>
      <p:sp>
        <p:nvSpPr>
          <p:cNvPr id="8" name="ZoneTexte 7">
            <a:extLst>
              <a:ext uri="{FF2B5EF4-FFF2-40B4-BE49-F238E27FC236}">
                <a16:creationId xmlns:a16="http://schemas.microsoft.com/office/drawing/2014/main" id="{B3607192-DAD4-B656-E4AB-C259218F29D1}"/>
              </a:ext>
            </a:extLst>
          </p:cNvPr>
          <p:cNvSpPr txBox="1"/>
          <p:nvPr/>
        </p:nvSpPr>
        <p:spPr>
          <a:xfrm>
            <a:off x="2850785" y="3062776"/>
            <a:ext cx="3089757" cy="829814"/>
          </a:xfrm>
          <a:prstGeom prst="rect">
            <a:avLst/>
          </a:prstGeom>
          <a:solidFill>
            <a:srgbClr val="E1F1EF"/>
          </a:solidFill>
        </p:spPr>
        <p:txBody>
          <a:bodyPr wrap="square" rtlCol="0" anchor="ctr">
            <a:noAutofit/>
          </a:bodyPr>
          <a:lstStyle/>
          <a:p>
            <a:pPr algn="ctr"/>
            <a:r>
              <a:rPr lang="fr-CA" sz="1400" b="1"/>
              <a:t>Comment?</a:t>
            </a:r>
            <a:endParaRPr lang="fr-CA" sz="1400"/>
          </a:p>
        </p:txBody>
      </p:sp>
      <p:sp>
        <p:nvSpPr>
          <p:cNvPr id="9" name="ZoneTexte 8">
            <a:extLst>
              <a:ext uri="{FF2B5EF4-FFF2-40B4-BE49-F238E27FC236}">
                <a16:creationId xmlns:a16="http://schemas.microsoft.com/office/drawing/2014/main" id="{70DBC0B9-1527-54BA-7BD9-B02386B85F02}"/>
              </a:ext>
            </a:extLst>
          </p:cNvPr>
          <p:cNvSpPr txBox="1"/>
          <p:nvPr/>
        </p:nvSpPr>
        <p:spPr>
          <a:xfrm>
            <a:off x="2850785" y="4227937"/>
            <a:ext cx="3097818" cy="1078545"/>
          </a:xfrm>
          <a:prstGeom prst="rect">
            <a:avLst/>
          </a:prstGeom>
          <a:solidFill>
            <a:srgbClr val="E1F1EF"/>
          </a:solidFill>
        </p:spPr>
        <p:txBody>
          <a:bodyPr wrap="square" rtlCol="0" anchor="ctr">
            <a:noAutofit/>
          </a:bodyPr>
          <a:lstStyle>
            <a:defPPr>
              <a:defRPr lang="en-US"/>
            </a:defPPr>
            <a:lvl1pPr algn="ctr">
              <a:defRPr sz="1400" b="1"/>
            </a:lvl1pPr>
          </a:lstStyle>
          <a:p>
            <a:r>
              <a:rPr lang="fr-CA"/>
              <a:t>Où?</a:t>
            </a:r>
          </a:p>
        </p:txBody>
      </p:sp>
      <p:sp>
        <p:nvSpPr>
          <p:cNvPr id="10" name="ZoneTexte 9">
            <a:extLst>
              <a:ext uri="{FF2B5EF4-FFF2-40B4-BE49-F238E27FC236}">
                <a16:creationId xmlns:a16="http://schemas.microsoft.com/office/drawing/2014/main" id="{07E86596-DC26-8365-A239-112558D1F5F9}"/>
              </a:ext>
            </a:extLst>
          </p:cNvPr>
          <p:cNvSpPr txBox="1"/>
          <p:nvPr/>
        </p:nvSpPr>
        <p:spPr>
          <a:xfrm>
            <a:off x="2850785" y="5765955"/>
            <a:ext cx="3089757" cy="834639"/>
          </a:xfrm>
          <a:prstGeom prst="rect">
            <a:avLst/>
          </a:prstGeom>
          <a:solidFill>
            <a:srgbClr val="E1F1EF"/>
          </a:solidFill>
        </p:spPr>
        <p:txBody>
          <a:bodyPr wrap="square" rtlCol="0" anchor="ctr">
            <a:noAutofit/>
          </a:bodyPr>
          <a:lstStyle>
            <a:defPPr>
              <a:defRPr lang="en-US"/>
            </a:defPPr>
            <a:lvl1pPr algn="ctr">
              <a:defRPr sz="1400" b="1"/>
            </a:lvl1pPr>
          </a:lstStyle>
          <a:p>
            <a:r>
              <a:rPr lang="fr-CA"/>
              <a:t>Avec quoi?</a:t>
            </a:r>
          </a:p>
        </p:txBody>
      </p:sp>
    </p:spTree>
    <p:extLst>
      <p:ext uri="{BB962C8B-B14F-4D97-AF65-F5344CB8AC3E}">
        <p14:creationId xmlns:p14="http://schemas.microsoft.com/office/powerpoint/2010/main" val="95090633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4A9294-F467-40CC-B957-3589CB061389}"/>
              </a:ext>
            </a:extLst>
          </p:cNvPr>
          <p:cNvSpPr>
            <a:spLocks noGrp="1"/>
          </p:cNvSpPr>
          <p:nvPr>
            <p:ph type="sldNum" sz="quarter" idx="12"/>
          </p:nvPr>
        </p:nvSpPr>
        <p:spPr/>
        <p:txBody>
          <a:bodyPr/>
          <a:lstStyle/>
          <a:p>
            <a:fld id="{8937DB96-938E-1B44-A3B6-A4E4F034D415}" type="slidenum">
              <a:rPr lang="fr-CA"/>
              <a:t>22</a:t>
            </a:fld>
            <a:endParaRPr lang="fr-CA"/>
          </a:p>
        </p:txBody>
      </p:sp>
      <p:sp>
        <p:nvSpPr>
          <p:cNvPr id="7" name="ZoneTexte 6">
            <a:extLst>
              <a:ext uri="{FF2B5EF4-FFF2-40B4-BE49-F238E27FC236}">
                <a16:creationId xmlns:a16="http://schemas.microsoft.com/office/drawing/2014/main" id="{E2F84F62-9BD8-5875-E866-636EF6607BE2}"/>
              </a:ext>
            </a:extLst>
          </p:cNvPr>
          <p:cNvSpPr txBox="1"/>
          <p:nvPr/>
        </p:nvSpPr>
        <p:spPr>
          <a:xfrm>
            <a:off x="1834921" y="2619597"/>
            <a:ext cx="8997303" cy="1116207"/>
          </a:xfrm>
          <a:prstGeom prst="rect">
            <a:avLst/>
          </a:prstGeom>
          <a:noFill/>
        </p:spPr>
        <p:txBody>
          <a:bodyPr wrap="square" rtlCol="0">
            <a:spAutoFit/>
          </a:bodyPr>
          <a:lstStyle/>
          <a:p>
            <a:pPr algn="l"/>
            <a:r>
              <a:rPr lang="fr-CA" sz="2000" b="1">
                <a:solidFill>
                  <a:srgbClr val="000000"/>
                </a:solidFill>
                <a:latin typeface="+mj-lt"/>
              </a:rPr>
              <a:t>« </a:t>
            </a:r>
            <a:r>
              <a:rPr lang="fr-CA" sz="2000" b="1">
                <a:solidFill>
                  <a:srgbClr val="000000"/>
                </a:solidFill>
                <a:highlight>
                  <a:srgbClr val="008080"/>
                </a:highlight>
                <a:latin typeface="+mj-lt"/>
              </a:rPr>
              <a:t>Les fluctuations des taux d'intérêt </a:t>
            </a:r>
            <a:r>
              <a:rPr lang="fr-CA" sz="2000" b="1">
                <a:solidFill>
                  <a:srgbClr val="000000"/>
                </a:solidFill>
                <a:latin typeface="+mj-lt"/>
              </a:rPr>
              <a:t>influencent le panorama économique global. </a:t>
            </a:r>
          </a:p>
          <a:p>
            <a:pPr algn="l"/>
            <a:endParaRPr lang="fr-CA" sz="2000" b="1">
              <a:solidFill>
                <a:srgbClr val="000000"/>
              </a:solidFill>
              <a:latin typeface="+mj-lt"/>
            </a:endParaRPr>
          </a:p>
          <a:p>
            <a:pPr algn="l"/>
            <a:r>
              <a:rPr lang="fr-CA" sz="2000" b="1">
                <a:solidFill>
                  <a:srgbClr val="000000"/>
                </a:solidFill>
                <a:latin typeface="+mj-lt"/>
              </a:rPr>
              <a:t>Comment anticiper et mesurer l’impact de ces fluctuations? »</a:t>
            </a:r>
            <a:endParaRPr lang="fr-CA" sz="2000">
              <a:latin typeface="+mj-lt"/>
            </a:endParaRPr>
          </a:p>
        </p:txBody>
      </p:sp>
      <p:pic>
        <p:nvPicPr>
          <p:cNvPr id="6" name="Image 5" descr="Une image contenant Police, Graphique, capture d’écran, logo&#10;&#10;Description générée automatiquement">
            <a:extLst>
              <a:ext uri="{FF2B5EF4-FFF2-40B4-BE49-F238E27FC236}">
                <a16:creationId xmlns:a16="http://schemas.microsoft.com/office/drawing/2014/main" id="{DC445517-5635-ED30-FEC7-909D152D85BB}"/>
              </a:ext>
            </a:extLst>
          </p:cNvPr>
          <p:cNvPicPr>
            <a:picLocks noChangeAspect="1"/>
          </p:cNvPicPr>
          <p:nvPr/>
        </p:nvPicPr>
        <p:blipFill>
          <a:blip r:embed="rId2"/>
          <a:stretch>
            <a:fillRect/>
          </a:stretch>
        </p:blipFill>
        <p:spPr>
          <a:xfrm>
            <a:off x="927538" y="953489"/>
            <a:ext cx="2257599" cy="1314599"/>
          </a:xfrm>
          <a:prstGeom prst="rect">
            <a:avLst/>
          </a:prstGeom>
        </p:spPr>
      </p:pic>
      <p:sp>
        <p:nvSpPr>
          <p:cNvPr id="2" name="ZoneTexte 1">
            <a:extLst>
              <a:ext uri="{FF2B5EF4-FFF2-40B4-BE49-F238E27FC236}">
                <a16:creationId xmlns:a16="http://schemas.microsoft.com/office/drawing/2014/main" id="{A086DD2F-B9F5-FB0F-8257-C848D5C8B16B}"/>
              </a:ext>
            </a:extLst>
          </p:cNvPr>
          <p:cNvSpPr txBox="1"/>
          <p:nvPr/>
        </p:nvSpPr>
        <p:spPr>
          <a:xfrm>
            <a:off x="1532027" y="4183650"/>
            <a:ext cx="4082615" cy="812606"/>
          </a:xfrm>
          <a:prstGeom prst="rect">
            <a:avLst/>
          </a:prstGeom>
          <a:noFill/>
        </p:spPr>
        <p:txBody>
          <a:bodyPr wrap="square" rtlCol="0">
            <a:spAutoFit/>
          </a:bodyPr>
          <a:lstStyle/>
          <a:p>
            <a:pPr algn="l"/>
            <a:r>
              <a:rPr lang="fr-CA" sz="2000" b="1">
                <a:solidFill>
                  <a:srgbClr val="306E6C"/>
                </a:solidFill>
              </a:rPr>
              <a:t>Quelles fluctuations?</a:t>
            </a:r>
          </a:p>
          <a:p>
            <a:pPr algn="l"/>
            <a:r>
              <a:rPr lang="fr-CA" sz="1400">
                <a:solidFill>
                  <a:srgbClr val="306E6C"/>
                </a:solidFill>
              </a:rPr>
              <a:t>Sur 1 jour? 3 mois? 1 an? Celles de plus de 50 p.c.?</a:t>
            </a:r>
          </a:p>
        </p:txBody>
      </p:sp>
      <p:sp>
        <p:nvSpPr>
          <p:cNvPr id="3" name="ZoneTexte 2">
            <a:extLst>
              <a:ext uri="{FF2B5EF4-FFF2-40B4-BE49-F238E27FC236}">
                <a16:creationId xmlns:a16="http://schemas.microsoft.com/office/drawing/2014/main" id="{C3F34A4E-0312-E7ED-5363-66EA731526C6}"/>
              </a:ext>
            </a:extLst>
          </p:cNvPr>
          <p:cNvSpPr txBox="1"/>
          <p:nvPr/>
        </p:nvSpPr>
        <p:spPr>
          <a:xfrm>
            <a:off x="4697727" y="5189544"/>
            <a:ext cx="3429056" cy="812606"/>
          </a:xfrm>
          <a:prstGeom prst="rect">
            <a:avLst/>
          </a:prstGeom>
          <a:noFill/>
        </p:spPr>
        <p:txBody>
          <a:bodyPr wrap="square" rtlCol="0">
            <a:spAutoFit/>
          </a:bodyPr>
          <a:lstStyle/>
          <a:p>
            <a:pPr algn="l"/>
            <a:r>
              <a:rPr lang="fr-CA" sz="2000" b="1">
                <a:solidFill>
                  <a:srgbClr val="306E6C"/>
                </a:solidFill>
              </a:rPr>
              <a:t>Quels taux?</a:t>
            </a:r>
          </a:p>
          <a:p>
            <a:pPr algn="l"/>
            <a:r>
              <a:rPr lang="fr-CA" sz="1400">
                <a:solidFill>
                  <a:srgbClr val="306E6C"/>
                </a:solidFill>
              </a:rPr>
              <a:t>Taux directeur? Taux 10 ans? Écart de taux entre pays? Pente de taux?</a:t>
            </a:r>
          </a:p>
        </p:txBody>
      </p:sp>
      <p:sp>
        <p:nvSpPr>
          <p:cNvPr id="5" name="ZoneTexte 4">
            <a:extLst>
              <a:ext uri="{FF2B5EF4-FFF2-40B4-BE49-F238E27FC236}">
                <a16:creationId xmlns:a16="http://schemas.microsoft.com/office/drawing/2014/main" id="{44851622-FFDB-0D44-07B0-0A5DE3B41486}"/>
              </a:ext>
            </a:extLst>
          </p:cNvPr>
          <p:cNvSpPr txBox="1"/>
          <p:nvPr/>
        </p:nvSpPr>
        <p:spPr>
          <a:xfrm>
            <a:off x="7894182" y="4183650"/>
            <a:ext cx="3429056" cy="601930"/>
          </a:xfrm>
          <a:prstGeom prst="rect">
            <a:avLst/>
          </a:prstGeom>
          <a:noFill/>
        </p:spPr>
        <p:txBody>
          <a:bodyPr wrap="square" rtlCol="0">
            <a:spAutoFit/>
          </a:bodyPr>
          <a:lstStyle/>
          <a:p>
            <a:pPr algn="l"/>
            <a:r>
              <a:rPr lang="fr-CA" sz="2000" b="1">
                <a:solidFill>
                  <a:srgbClr val="306E6C"/>
                </a:solidFill>
              </a:rPr>
              <a:t>Taux de quel pays?</a:t>
            </a:r>
          </a:p>
          <a:p>
            <a:pPr algn="l"/>
            <a:r>
              <a:rPr lang="fr-CA" sz="1400">
                <a:solidFill>
                  <a:srgbClr val="306E6C"/>
                </a:solidFill>
              </a:rPr>
              <a:t>États-Unis? Canada? Pays émergent?</a:t>
            </a:r>
          </a:p>
        </p:txBody>
      </p:sp>
    </p:spTree>
    <p:extLst>
      <p:ext uri="{BB962C8B-B14F-4D97-AF65-F5344CB8AC3E}">
        <p14:creationId xmlns:p14="http://schemas.microsoft.com/office/powerpoint/2010/main" val="114010638"/>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4A9294-F467-40CC-B957-3589CB061389}"/>
              </a:ext>
            </a:extLst>
          </p:cNvPr>
          <p:cNvSpPr>
            <a:spLocks noGrp="1"/>
          </p:cNvSpPr>
          <p:nvPr>
            <p:ph type="sldNum" sz="quarter" idx="12"/>
          </p:nvPr>
        </p:nvSpPr>
        <p:spPr/>
        <p:txBody>
          <a:bodyPr/>
          <a:lstStyle/>
          <a:p>
            <a:fld id="{8937DB96-938E-1B44-A3B6-A4E4F034D415}" type="slidenum">
              <a:rPr lang="fr-CA"/>
              <a:t>23</a:t>
            </a:fld>
            <a:endParaRPr lang="fr-CA"/>
          </a:p>
        </p:txBody>
      </p:sp>
      <p:sp>
        <p:nvSpPr>
          <p:cNvPr id="7" name="ZoneTexte 6">
            <a:extLst>
              <a:ext uri="{FF2B5EF4-FFF2-40B4-BE49-F238E27FC236}">
                <a16:creationId xmlns:a16="http://schemas.microsoft.com/office/drawing/2014/main" id="{E2F84F62-9BD8-5875-E866-636EF6607BE2}"/>
              </a:ext>
            </a:extLst>
          </p:cNvPr>
          <p:cNvSpPr txBox="1"/>
          <p:nvPr/>
        </p:nvSpPr>
        <p:spPr>
          <a:xfrm>
            <a:off x="2049328" y="3129884"/>
            <a:ext cx="9273909" cy="1390648"/>
          </a:xfrm>
          <a:prstGeom prst="rect">
            <a:avLst/>
          </a:prstGeom>
          <a:noFill/>
        </p:spPr>
        <p:txBody>
          <a:bodyPr wrap="square" rtlCol="0">
            <a:spAutoFit/>
          </a:bodyPr>
          <a:lstStyle/>
          <a:p>
            <a:pPr algn="l"/>
            <a:r>
              <a:rPr lang="fr-CA" sz="2000" b="1">
                <a:solidFill>
                  <a:srgbClr val="000000"/>
                </a:solidFill>
                <a:latin typeface="+mj-lt"/>
              </a:rPr>
              <a:t>« Les fluctuations des taux d'intérêt influencent </a:t>
            </a:r>
            <a:r>
              <a:rPr lang="fr-CA" sz="2000" b="1">
                <a:highlight>
                  <a:srgbClr val="008080"/>
                </a:highlight>
                <a:latin typeface="+mj-lt"/>
              </a:rPr>
              <a:t>le panorama économique global</a:t>
            </a:r>
            <a:r>
              <a:rPr lang="fr-CA" sz="2000" b="1">
                <a:solidFill>
                  <a:srgbClr val="000000"/>
                </a:solidFill>
                <a:latin typeface="+mj-lt"/>
              </a:rPr>
              <a:t>. </a:t>
            </a:r>
          </a:p>
          <a:p>
            <a:pPr algn="l"/>
            <a:endParaRPr lang="fr-CA" sz="2000" b="1">
              <a:solidFill>
                <a:srgbClr val="000000"/>
              </a:solidFill>
              <a:latin typeface="+mj-lt"/>
            </a:endParaRPr>
          </a:p>
          <a:p>
            <a:pPr algn="l"/>
            <a:r>
              <a:rPr lang="fr-CA" sz="2000" b="1">
                <a:solidFill>
                  <a:srgbClr val="000000"/>
                </a:solidFill>
                <a:latin typeface="+mj-lt"/>
              </a:rPr>
              <a:t>Comment anticiper et mesurer l’impact de ces fluctuations? »</a:t>
            </a:r>
            <a:endParaRPr lang="fr-CA" sz="2000">
              <a:latin typeface="+mj-lt"/>
            </a:endParaRPr>
          </a:p>
        </p:txBody>
      </p:sp>
      <p:pic>
        <p:nvPicPr>
          <p:cNvPr id="6" name="Image 5" descr="Une image contenant Police, Graphique, capture d’écran, logo&#10;&#10;Description générée automatiquement">
            <a:extLst>
              <a:ext uri="{FF2B5EF4-FFF2-40B4-BE49-F238E27FC236}">
                <a16:creationId xmlns:a16="http://schemas.microsoft.com/office/drawing/2014/main" id="{DC445517-5635-ED30-FEC7-909D152D85BB}"/>
              </a:ext>
            </a:extLst>
          </p:cNvPr>
          <p:cNvPicPr>
            <a:picLocks noChangeAspect="1"/>
          </p:cNvPicPr>
          <p:nvPr/>
        </p:nvPicPr>
        <p:blipFill>
          <a:blip r:embed="rId2"/>
          <a:stretch>
            <a:fillRect/>
          </a:stretch>
        </p:blipFill>
        <p:spPr>
          <a:xfrm>
            <a:off x="878400" y="1058312"/>
            <a:ext cx="2798302" cy="1629449"/>
          </a:xfrm>
          <a:prstGeom prst="rect">
            <a:avLst/>
          </a:prstGeom>
        </p:spPr>
      </p:pic>
      <p:sp>
        <p:nvSpPr>
          <p:cNvPr id="2" name="ZoneTexte 1">
            <a:extLst>
              <a:ext uri="{FF2B5EF4-FFF2-40B4-BE49-F238E27FC236}">
                <a16:creationId xmlns:a16="http://schemas.microsoft.com/office/drawing/2014/main" id="{A086DD2F-B9F5-FB0F-8257-C848D5C8B16B}"/>
              </a:ext>
            </a:extLst>
          </p:cNvPr>
          <p:cNvSpPr txBox="1"/>
          <p:nvPr/>
        </p:nvSpPr>
        <p:spPr>
          <a:xfrm>
            <a:off x="2049328" y="5078490"/>
            <a:ext cx="4208127" cy="838064"/>
          </a:xfrm>
          <a:prstGeom prst="rect">
            <a:avLst/>
          </a:prstGeom>
          <a:noFill/>
        </p:spPr>
        <p:txBody>
          <a:bodyPr wrap="square" rtlCol="0">
            <a:spAutoFit/>
          </a:bodyPr>
          <a:lstStyle/>
          <a:p>
            <a:pPr algn="l"/>
            <a:r>
              <a:rPr lang="fr-CA" sz="2000" b="1">
                <a:solidFill>
                  <a:srgbClr val="306E6C"/>
                </a:solidFill>
              </a:rPr>
              <a:t>Macroéconomie?</a:t>
            </a:r>
          </a:p>
          <a:p>
            <a:pPr algn="l"/>
            <a:r>
              <a:rPr lang="fr-CA" sz="1400">
                <a:solidFill>
                  <a:srgbClr val="306E6C"/>
                </a:solidFill>
              </a:rPr>
              <a:t>Croissance? Inflation? Consommation? Endettement?</a:t>
            </a:r>
            <a:endParaRPr lang="fr-CA" sz="1050">
              <a:solidFill>
                <a:srgbClr val="306E6C"/>
              </a:solidFill>
            </a:endParaRPr>
          </a:p>
        </p:txBody>
      </p:sp>
      <p:sp>
        <p:nvSpPr>
          <p:cNvPr id="3" name="ZoneTexte 2">
            <a:extLst>
              <a:ext uri="{FF2B5EF4-FFF2-40B4-BE49-F238E27FC236}">
                <a16:creationId xmlns:a16="http://schemas.microsoft.com/office/drawing/2014/main" id="{C3F34A4E-0312-E7ED-5363-66EA731526C6}"/>
              </a:ext>
            </a:extLst>
          </p:cNvPr>
          <p:cNvSpPr txBox="1"/>
          <p:nvPr/>
        </p:nvSpPr>
        <p:spPr>
          <a:xfrm>
            <a:off x="7427321" y="5078490"/>
            <a:ext cx="3534477" cy="1024302"/>
          </a:xfrm>
          <a:prstGeom prst="rect">
            <a:avLst/>
          </a:prstGeom>
          <a:noFill/>
        </p:spPr>
        <p:txBody>
          <a:bodyPr wrap="square" rtlCol="0">
            <a:spAutoFit/>
          </a:bodyPr>
          <a:lstStyle/>
          <a:p>
            <a:pPr algn="l"/>
            <a:r>
              <a:rPr lang="fr-CA" sz="2000" b="1">
                <a:solidFill>
                  <a:srgbClr val="306E6C"/>
                </a:solidFill>
              </a:rPr>
              <a:t>Marchés financiers?</a:t>
            </a:r>
          </a:p>
          <a:p>
            <a:pPr algn="l"/>
            <a:r>
              <a:rPr lang="fr-CA" sz="2000" b="1">
                <a:solidFill>
                  <a:srgbClr val="306E6C"/>
                </a:solidFill>
              </a:rPr>
              <a:t>Marchés boursiers? </a:t>
            </a:r>
            <a:r>
              <a:rPr lang="fr-CA" sz="2000">
                <a:solidFill>
                  <a:srgbClr val="306E6C"/>
                </a:solidFill>
              </a:rPr>
              <a:t>Écarts de crédit? Devises?</a:t>
            </a:r>
          </a:p>
        </p:txBody>
      </p:sp>
    </p:spTree>
    <p:extLst>
      <p:ext uri="{BB962C8B-B14F-4D97-AF65-F5344CB8AC3E}">
        <p14:creationId xmlns:p14="http://schemas.microsoft.com/office/powerpoint/2010/main" val="2886515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4A9294-F467-40CC-B957-3589CB061389}"/>
              </a:ext>
            </a:extLst>
          </p:cNvPr>
          <p:cNvSpPr>
            <a:spLocks noGrp="1"/>
          </p:cNvSpPr>
          <p:nvPr>
            <p:ph type="sldNum" sz="quarter" idx="12"/>
          </p:nvPr>
        </p:nvSpPr>
        <p:spPr/>
        <p:txBody>
          <a:bodyPr/>
          <a:lstStyle/>
          <a:p>
            <a:fld id="{8937DB96-938E-1B44-A3B6-A4E4F034D415}" type="slidenum">
              <a:rPr lang="fr-CA"/>
              <a:t>24</a:t>
            </a:fld>
            <a:endParaRPr lang="fr-CA"/>
          </a:p>
        </p:txBody>
      </p:sp>
      <p:sp>
        <p:nvSpPr>
          <p:cNvPr id="7" name="ZoneTexte 6">
            <a:extLst>
              <a:ext uri="{FF2B5EF4-FFF2-40B4-BE49-F238E27FC236}">
                <a16:creationId xmlns:a16="http://schemas.microsoft.com/office/drawing/2014/main" id="{E2F84F62-9BD8-5875-E866-636EF6607BE2}"/>
              </a:ext>
            </a:extLst>
          </p:cNvPr>
          <p:cNvSpPr txBox="1"/>
          <p:nvPr/>
        </p:nvSpPr>
        <p:spPr>
          <a:xfrm>
            <a:off x="2080318" y="3015488"/>
            <a:ext cx="9242919" cy="1456925"/>
          </a:xfrm>
          <a:prstGeom prst="rect">
            <a:avLst/>
          </a:prstGeom>
          <a:noFill/>
        </p:spPr>
        <p:txBody>
          <a:bodyPr wrap="square" rtlCol="0">
            <a:spAutoFit/>
          </a:bodyPr>
          <a:lstStyle/>
          <a:p>
            <a:pPr algn="l"/>
            <a:r>
              <a:rPr lang="fr-CA" sz="2000" b="1">
                <a:solidFill>
                  <a:srgbClr val="000000"/>
                </a:solidFill>
                <a:latin typeface="+mj-lt"/>
              </a:rPr>
              <a:t>« Les fluctuations des taux d'intérêt influencent </a:t>
            </a:r>
            <a:r>
              <a:rPr lang="fr-CA" sz="2000" b="1">
                <a:latin typeface="+mj-lt"/>
              </a:rPr>
              <a:t>le panorama économique global</a:t>
            </a:r>
            <a:r>
              <a:rPr lang="fr-CA" sz="2000" b="1">
                <a:solidFill>
                  <a:srgbClr val="000000"/>
                </a:solidFill>
                <a:latin typeface="+mj-lt"/>
              </a:rPr>
              <a:t>. </a:t>
            </a:r>
          </a:p>
          <a:p>
            <a:pPr algn="l"/>
            <a:endParaRPr lang="fr-CA" sz="2000" b="1">
              <a:solidFill>
                <a:srgbClr val="000000"/>
              </a:solidFill>
              <a:latin typeface="+mj-lt"/>
            </a:endParaRPr>
          </a:p>
          <a:p>
            <a:pPr algn="l"/>
            <a:r>
              <a:rPr lang="fr-CA" sz="2000" b="1">
                <a:solidFill>
                  <a:srgbClr val="000000"/>
                </a:solidFill>
                <a:latin typeface="+mj-lt"/>
              </a:rPr>
              <a:t>Comment </a:t>
            </a:r>
            <a:r>
              <a:rPr lang="fr-CA" sz="2000" b="1">
                <a:solidFill>
                  <a:srgbClr val="000000"/>
                </a:solidFill>
                <a:highlight>
                  <a:srgbClr val="008080"/>
                </a:highlight>
                <a:latin typeface="+mj-lt"/>
              </a:rPr>
              <a:t>anticiper et mesurer l’impact</a:t>
            </a:r>
            <a:r>
              <a:rPr lang="fr-CA" sz="2000" b="1">
                <a:solidFill>
                  <a:srgbClr val="000000"/>
                </a:solidFill>
                <a:latin typeface="+mj-lt"/>
              </a:rPr>
              <a:t> de ces fluctuations? »</a:t>
            </a:r>
            <a:endParaRPr lang="fr-CA" sz="2000">
              <a:latin typeface="+mj-lt"/>
            </a:endParaRPr>
          </a:p>
        </p:txBody>
      </p:sp>
      <p:pic>
        <p:nvPicPr>
          <p:cNvPr id="6" name="Image 5" descr="Une image contenant Police, Graphique, capture d’écran, logo&#10;&#10;Description générée automatiquement">
            <a:extLst>
              <a:ext uri="{FF2B5EF4-FFF2-40B4-BE49-F238E27FC236}">
                <a16:creationId xmlns:a16="http://schemas.microsoft.com/office/drawing/2014/main" id="{DC445517-5635-ED30-FEC7-909D152D85BB}"/>
              </a:ext>
            </a:extLst>
          </p:cNvPr>
          <p:cNvPicPr>
            <a:picLocks noChangeAspect="1"/>
          </p:cNvPicPr>
          <p:nvPr/>
        </p:nvPicPr>
        <p:blipFill>
          <a:blip r:embed="rId2"/>
          <a:stretch>
            <a:fillRect/>
          </a:stretch>
        </p:blipFill>
        <p:spPr>
          <a:xfrm>
            <a:off x="878401" y="866417"/>
            <a:ext cx="2858759" cy="1664653"/>
          </a:xfrm>
          <a:prstGeom prst="rect">
            <a:avLst/>
          </a:prstGeom>
        </p:spPr>
      </p:pic>
      <p:sp>
        <p:nvSpPr>
          <p:cNvPr id="2" name="ZoneTexte 1">
            <a:extLst>
              <a:ext uri="{FF2B5EF4-FFF2-40B4-BE49-F238E27FC236}">
                <a16:creationId xmlns:a16="http://schemas.microsoft.com/office/drawing/2014/main" id="{A086DD2F-B9F5-FB0F-8257-C848D5C8B16B}"/>
              </a:ext>
            </a:extLst>
          </p:cNvPr>
          <p:cNvSpPr txBox="1"/>
          <p:nvPr/>
        </p:nvSpPr>
        <p:spPr>
          <a:xfrm>
            <a:off x="2080318" y="5056964"/>
            <a:ext cx="4194065" cy="625588"/>
          </a:xfrm>
          <a:prstGeom prst="rect">
            <a:avLst/>
          </a:prstGeom>
          <a:noFill/>
        </p:spPr>
        <p:txBody>
          <a:bodyPr wrap="square" rtlCol="0">
            <a:spAutoFit/>
          </a:bodyPr>
          <a:lstStyle/>
          <a:p>
            <a:pPr algn="l"/>
            <a:r>
              <a:rPr lang="fr-CA" sz="2000" b="1">
                <a:solidFill>
                  <a:srgbClr val="306E6C"/>
                </a:solidFill>
              </a:rPr>
              <a:t>Quel modèle?</a:t>
            </a:r>
          </a:p>
          <a:p>
            <a:pPr algn="l"/>
            <a:r>
              <a:rPr lang="fr-CA" sz="1400">
                <a:solidFill>
                  <a:srgbClr val="306E6C"/>
                </a:solidFill>
              </a:rPr>
              <a:t>Quel type? Comment le calibrer? </a:t>
            </a:r>
            <a:endParaRPr lang="fr-CA" sz="800">
              <a:solidFill>
                <a:srgbClr val="306E6C"/>
              </a:solidFill>
            </a:endParaRPr>
          </a:p>
        </p:txBody>
      </p:sp>
      <p:sp>
        <p:nvSpPr>
          <p:cNvPr id="3" name="ZoneTexte 2">
            <a:extLst>
              <a:ext uri="{FF2B5EF4-FFF2-40B4-BE49-F238E27FC236}">
                <a16:creationId xmlns:a16="http://schemas.microsoft.com/office/drawing/2014/main" id="{C3F34A4E-0312-E7ED-5363-66EA731526C6}"/>
              </a:ext>
            </a:extLst>
          </p:cNvPr>
          <p:cNvSpPr txBox="1"/>
          <p:nvPr/>
        </p:nvSpPr>
        <p:spPr>
          <a:xfrm>
            <a:off x="7440340" y="5056964"/>
            <a:ext cx="3522666" cy="844545"/>
          </a:xfrm>
          <a:prstGeom prst="rect">
            <a:avLst/>
          </a:prstGeom>
          <a:noFill/>
        </p:spPr>
        <p:txBody>
          <a:bodyPr wrap="square" rtlCol="0">
            <a:spAutoFit/>
          </a:bodyPr>
          <a:lstStyle/>
          <a:p>
            <a:pPr algn="l"/>
            <a:r>
              <a:rPr lang="fr-CA" sz="2000" b="1">
                <a:solidFill>
                  <a:srgbClr val="306E6C"/>
                </a:solidFill>
              </a:rPr>
              <a:t>Quels compromis?</a:t>
            </a:r>
          </a:p>
          <a:p>
            <a:pPr algn="l"/>
            <a:r>
              <a:rPr lang="fr-CA" sz="1400">
                <a:solidFill>
                  <a:srgbClr val="306E6C"/>
                </a:solidFill>
              </a:rPr>
              <a:t>Un modèle qui se trompe rarement? Un modèle qui s’explique bien?</a:t>
            </a:r>
          </a:p>
        </p:txBody>
      </p:sp>
    </p:spTree>
    <p:extLst>
      <p:ext uri="{BB962C8B-B14F-4D97-AF65-F5344CB8AC3E}">
        <p14:creationId xmlns:p14="http://schemas.microsoft.com/office/powerpoint/2010/main" val="107114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F9DA93-BE4D-83F7-1E8C-4DEBD70F3E2B}"/>
              </a:ext>
            </a:extLst>
          </p:cNvPr>
          <p:cNvSpPr>
            <a:spLocks noGrp="1"/>
          </p:cNvSpPr>
          <p:nvPr>
            <p:ph type="title"/>
          </p:nvPr>
        </p:nvSpPr>
        <p:spPr>
          <a:xfrm>
            <a:off x="830079" y="1555354"/>
            <a:ext cx="5760000" cy="4438354"/>
          </a:xfrm>
        </p:spPr>
        <p:txBody>
          <a:bodyPr/>
          <a:lstStyle/>
          <a:p>
            <a:r>
              <a:rPr lang="fr-CA"/>
              <a:t>À vous de jouer ! </a:t>
            </a:r>
          </a:p>
        </p:txBody>
      </p:sp>
      <p:pic>
        <p:nvPicPr>
          <p:cNvPr id="4" name="Image 3" descr="Une image contenant Police, Graphique, capture d’écran, logo&#10;&#10;Description générée automatiquement">
            <a:extLst>
              <a:ext uri="{FF2B5EF4-FFF2-40B4-BE49-F238E27FC236}">
                <a16:creationId xmlns:a16="http://schemas.microsoft.com/office/drawing/2014/main" id="{84604168-1314-4A7B-67C9-4EF759335B0C}"/>
              </a:ext>
            </a:extLst>
          </p:cNvPr>
          <p:cNvPicPr>
            <a:picLocks noChangeAspect="1"/>
          </p:cNvPicPr>
          <p:nvPr/>
        </p:nvPicPr>
        <p:blipFill>
          <a:blip r:embed="rId2"/>
          <a:stretch>
            <a:fillRect/>
          </a:stretch>
        </p:blipFill>
        <p:spPr>
          <a:xfrm>
            <a:off x="707294" y="2496668"/>
            <a:ext cx="6005570" cy="3497040"/>
          </a:xfrm>
          <a:prstGeom prst="rect">
            <a:avLst/>
          </a:prstGeom>
        </p:spPr>
      </p:pic>
    </p:spTree>
    <p:extLst>
      <p:ext uri="{BB962C8B-B14F-4D97-AF65-F5344CB8AC3E}">
        <p14:creationId xmlns:p14="http://schemas.microsoft.com/office/powerpoint/2010/main" val="343225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224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Parallèle, Symétrie, Éclairage naturel, ligne&#10;&#10;Description générée automatiquement">
            <a:extLst>
              <a:ext uri="{FF2B5EF4-FFF2-40B4-BE49-F238E27FC236}">
                <a16:creationId xmlns:a16="http://schemas.microsoft.com/office/drawing/2014/main" id="{F99AF151-E0F9-A83D-F9D5-59BA1B451065}"/>
              </a:ext>
            </a:extLst>
          </p:cNvPr>
          <p:cNvPicPr>
            <a:picLocks noGrp="1" noChangeAspect="1"/>
          </p:cNvPicPr>
          <p:nvPr>
            <p:ph type="pic" sz="quarter" idx="10"/>
          </p:nvPr>
        </p:nvPicPr>
        <p:blipFill>
          <a:blip r:embed="rId3"/>
          <a:stretch/>
        </p:blipFill>
        <p:spPr>
          <a:xfrm>
            <a:off x="0" y="0"/>
            <a:ext cx="12192000" cy="6858000"/>
          </a:xfrm>
          <a:noFill/>
        </p:spPr>
      </p:pic>
      <p:sp>
        <p:nvSpPr>
          <p:cNvPr id="3" name="Espace réservé du numéro de diapositive 2" hidden="1">
            <a:extLst>
              <a:ext uri="{FF2B5EF4-FFF2-40B4-BE49-F238E27FC236}">
                <a16:creationId xmlns:a16="http://schemas.microsoft.com/office/drawing/2014/main" id="{BF455ED5-6065-19C5-FF7B-600427C7359C}"/>
              </a:ext>
            </a:extLst>
          </p:cNvPr>
          <p:cNvSpPr>
            <a:spLocks noGrp="1"/>
          </p:cNvSpPr>
          <p:nvPr>
            <p:ph type="sldNum" sz="quarter" idx="4294967295"/>
          </p:nvPr>
        </p:nvSpPr>
        <p:spPr>
          <a:xfrm>
            <a:off x="11339419" y="208800"/>
            <a:ext cx="528000" cy="219600"/>
          </a:xfrm>
        </p:spPr>
        <p:txBody>
          <a:bodyPr/>
          <a:lstStyle/>
          <a:p>
            <a:pPr>
              <a:spcAft>
                <a:spcPts val="600"/>
              </a:spcAft>
            </a:pPr>
            <a:fld id="{8937DB96-938E-1B44-A3B6-A4E4F034D415}" type="slidenum">
              <a:rPr lang="fr-CA" smtClean="0"/>
              <a:pPr>
                <a:spcAft>
                  <a:spcPts val="600"/>
                </a:spcAft>
              </a:pPr>
              <a:t>3</a:t>
            </a:fld>
            <a:endParaRPr lang="fr-CA"/>
          </a:p>
        </p:txBody>
      </p:sp>
      <p:sp>
        <p:nvSpPr>
          <p:cNvPr id="8" name="ZoneTexte 7">
            <a:extLst>
              <a:ext uri="{FF2B5EF4-FFF2-40B4-BE49-F238E27FC236}">
                <a16:creationId xmlns:a16="http://schemas.microsoft.com/office/drawing/2014/main" id="{5F8AF3F4-0C73-91B5-E893-8E982DB199A9}"/>
              </a:ext>
            </a:extLst>
          </p:cNvPr>
          <p:cNvSpPr txBox="1"/>
          <p:nvPr/>
        </p:nvSpPr>
        <p:spPr>
          <a:xfrm>
            <a:off x="2283124" y="3090446"/>
            <a:ext cx="7625751" cy="677108"/>
          </a:xfrm>
          <a:prstGeom prst="rect">
            <a:avLst/>
          </a:prstGeom>
          <a:noFill/>
        </p:spPr>
        <p:txBody>
          <a:bodyPr wrap="square" lIns="0" tIns="0" rIns="0" bIns="0" rtlCol="0">
            <a:spAutoFit/>
          </a:bodyPr>
          <a:lstStyle/>
          <a:p>
            <a:pPr algn="ctr">
              <a:spcBef>
                <a:spcPts val="800"/>
              </a:spcBef>
            </a:pPr>
            <a:r>
              <a:rPr lang="fr-CA" sz="4400">
                <a:latin typeface="+mj-lt"/>
              </a:rPr>
              <a:t>Présentation de la CDPQ</a:t>
            </a:r>
          </a:p>
        </p:txBody>
      </p:sp>
      <p:pic>
        <p:nvPicPr>
          <p:cNvPr id="11" name="Image 10" descr="Une image contenant Police, Graphique, capture d’écran, logo&#10;&#10;Description générée automatiquement">
            <a:extLst>
              <a:ext uri="{FF2B5EF4-FFF2-40B4-BE49-F238E27FC236}">
                <a16:creationId xmlns:a16="http://schemas.microsoft.com/office/drawing/2014/main" id="{13E37FE4-1D7E-78F2-651C-74D1ADE6DC3A}"/>
              </a:ext>
            </a:extLst>
          </p:cNvPr>
          <p:cNvPicPr>
            <a:picLocks noChangeAspect="1"/>
          </p:cNvPicPr>
          <p:nvPr/>
        </p:nvPicPr>
        <p:blipFill>
          <a:blip r:embed="rId4"/>
          <a:stretch>
            <a:fillRect/>
          </a:stretch>
        </p:blipFill>
        <p:spPr>
          <a:xfrm>
            <a:off x="135475" y="79404"/>
            <a:ext cx="2500601" cy="1456098"/>
          </a:xfrm>
          <a:prstGeom prst="rect">
            <a:avLst/>
          </a:prstGeom>
        </p:spPr>
      </p:pic>
      <p:cxnSp>
        <p:nvCxnSpPr>
          <p:cNvPr id="12" name="Connecteur droit 11">
            <a:extLst>
              <a:ext uri="{FF2B5EF4-FFF2-40B4-BE49-F238E27FC236}">
                <a16:creationId xmlns:a16="http://schemas.microsoft.com/office/drawing/2014/main" id="{CC294C06-C3C3-9576-7007-7985F62C2CC6}"/>
              </a:ext>
            </a:extLst>
          </p:cNvPr>
          <p:cNvCxnSpPr>
            <a:cxnSpLocks/>
          </p:cNvCxnSpPr>
          <p:nvPr>
            <p:custDataLst>
              <p:tags r:id="rId1"/>
            </p:custDataLst>
          </p:nvPr>
        </p:nvCxnSpPr>
        <p:spPr>
          <a:xfrm>
            <a:off x="-1826304" y="3838836"/>
            <a:ext cx="1135274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80828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44">
            <a:extLst>
              <a:ext uri="{FF2B5EF4-FFF2-40B4-BE49-F238E27FC236}">
                <a16:creationId xmlns:a16="http://schemas.microsoft.com/office/drawing/2014/main" id="{3EFDCCC4-268D-31AC-C90E-883A5AC1AACA}"/>
              </a:ext>
            </a:extLst>
          </p:cNvPr>
          <p:cNvCxnSpPr>
            <a:cxnSpLocks/>
          </p:cNvCxnSpPr>
          <p:nvPr>
            <p:custDataLst>
              <p:tags r:id="rId2"/>
            </p:custDataLst>
          </p:nvPr>
        </p:nvCxnSpPr>
        <p:spPr>
          <a:xfrm>
            <a:off x="9345194" y="4064139"/>
            <a:ext cx="0" cy="42824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think-cell data - do not delete" hidden="1">
            <a:extLst>
              <a:ext uri="{FF2B5EF4-FFF2-40B4-BE49-F238E27FC236}">
                <a16:creationId xmlns:a16="http://schemas.microsoft.com/office/drawing/2014/main" id="{96BB14B0-315A-953D-F158-5FBC883759DE}"/>
              </a:ext>
            </a:extLst>
          </p:cNvPr>
          <p:cNvGraphicFramePr>
            <a:graphicFrameLocks noChangeAspect="1"/>
          </p:cNvGraphicFramePr>
          <p:nvPr>
            <p:custDataLst>
              <p:tags r:id="rId3"/>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Diapositive think-cell" r:id="rId53" imgW="347" imgH="348" progId="TCLayout.ActiveDocument.1">
                  <p:embed/>
                </p:oleObj>
              </mc:Choice>
              <mc:Fallback>
                <p:oleObj name="Diapositive think-cell" r:id="rId53" imgW="347" imgH="348" progId="TCLayout.ActiveDocument.1">
                  <p:embed/>
                  <p:pic>
                    <p:nvPicPr>
                      <p:cNvPr id="9" name="think-cell data - do not delete" hidden="1">
                        <a:extLst>
                          <a:ext uri="{FF2B5EF4-FFF2-40B4-BE49-F238E27FC236}">
                            <a16:creationId xmlns:a16="http://schemas.microsoft.com/office/drawing/2014/main" id="{96BB14B0-315A-953D-F158-5FBC883759DE}"/>
                          </a:ext>
                        </a:extLst>
                      </p:cNvPr>
                      <p:cNvPicPr/>
                      <p:nvPr/>
                    </p:nvPicPr>
                    <p:blipFill>
                      <a:blip r:embed="rId54"/>
                      <a:stretch>
                        <a:fillRect/>
                      </a:stretch>
                    </p:blipFill>
                    <p:spPr>
                      <a:xfrm>
                        <a:off x="1525588" y="1588"/>
                        <a:ext cx="1588" cy="1588"/>
                      </a:xfrm>
                      <a:prstGeom prst="rect">
                        <a:avLst/>
                      </a:prstGeom>
                    </p:spPr>
                  </p:pic>
                </p:oleObj>
              </mc:Fallback>
            </mc:AlternateContent>
          </a:graphicData>
        </a:graphic>
      </p:graphicFrame>
      <p:sp>
        <p:nvSpPr>
          <p:cNvPr id="3" name="Titre 2">
            <a:extLst>
              <a:ext uri="{FF2B5EF4-FFF2-40B4-BE49-F238E27FC236}">
                <a16:creationId xmlns:a16="http://schemas.microsoft.com/office/drawing/2014/main" id="{2759AFA4-3227-6A55-C498-9F87F6DF50C0}"/>
              </a:ext>
            </a:extLst>
          </p:cNvPr>
          <p:cNvSpPr>
            <a:spLocks noGrp="1"/>
          </p:cNvSpPr>
          <p:nvPr>
            <p:ph type="title"/>
            <p:custDataLst>
              <p:tags r:id="rId4"/>
            </p:custDataLst>
          </p:nvPr>
        </p:nvSpPr>
        <p:spPr>
          <a:xfrm>
            <a:off x="850692" y="445689"/>
            <a:ext cx="8066911" cy="900000"/>
          </a:xfrm>
        </p:spPr>
        <p:txBody>
          <a:bodyPr vert="horz"/>
          <a:lstStyle/>
          <a:p>
            <a:r>
              <a:rPr lang="fr-CA">
                <a:solidFill>
                  <a:srgbClr val="000000"/>
                </a:solidFill>
                <a:latin typeface="Georgia"/>
              </a:rPr>
              <a:t>Notre histoire se déploie sur près de 60 ans</a:t>
            </a:r>
            <a:endParaRPr lang="fr-CA"/>
          </a:p>
        </p:txBody>
      </p:sp>
      <p:cxnSp>
        <p:nvCxnSpPr>
          <p:cNvPr id="6" name="Connecteur droit 5">
            <a:extLst>
              <a:ext uri="{FF2B5EF4-FFF2-40B4-BE49-F238E27FC236}">
                <a16:creationId xmlns:a16="http://schemas.microsoft.com/office/drawing/2014/main" id="{F367CF2C-9BD9-D882-E9E9-CC5720B55DDC}"/>
              </a:ext>
            </a:extLst>
          </p:cNvPr>
          <p:cNvCxnSpPr>
            <a:cxnSpLocks/>
          </p:cNvCxnSpPr>
          <p:nvPr>
            <p:custDataLst>
              <p:tags r:id="rId5"/>
            </p:custDataLst>
          </p:nvPr>
        </p:nvCxnSpPr>
        <p:spPr>
          <a:xfrm>
            <a:off x="839258" y="1552836"/>
            <a:ext cx="1135274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Footer Placeholder 3">
            <a:extLst>
              <a:ext uri="{FF2B5EF4-FFF2-40B4-BE49-F238E27FC236}">
                <a16:creationId xmlns:a16="http://schemas.microsoft.com/office/drawing/2014/main" id="{462D17CD-56B6-963F-11C1-6CEADBE8BDC1}"/>
              </a:ext>
            </a:extLst>
          </p:cNvPr>
          <p:cNvSpPr txBox="1">
            <a:spLocks/>
          </p:cNvSpPr>
          <p:nvPr>
            <p:custDataLst>
              <p:tags r:id="rId6"/>
            </p:custDataLst>
          </p:nvPr>
        </p:nvSpPr>
        <p:spPr>
          <a:xfrm>
            <a:off x="893651" y="194003"/>
            <a:ext cx="3012139" cy="219600"/>
          </a:xfrm>
          <a:prstGeom prst="rect">
            <a:avLst/>
          </a:prstGeom>
        </p:spPr>
        <p:txBody>
          <a:bodyPr vert="horz" lIns="0" tIns="45720" rIns="91440" bIns="45720" rtlCol="0" anchor="ctr"/>
          <a:lstStyle>
            <a:defPPr>
              <a:defRPr lang="en-US"/>
            </a:defPPr>
            <a:lvl1pPr marL="0" indent="0" algn="l" defTabSz="457200" rtl="0" eaLnBrk="1" latinLnBrk="0" hangingPunct="1">
              <a:defRPr sz="800" kern="1200" cap="all"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CA"/>
              <a:t>LA CDPQ EN BREF</a:t>
            </a:r>
          </a:p>
        </p:txBody>
      </p:sp>
      <p:cxnSp>
        <p:nvCxnSpPr>
          <p:cNvPr id="13" name="Connecteur droit 44">
            <a:extLst>
              <a:ext uri="{FF2B5EF4-FFF2-40B4-BE49-F238E27FC236}">
                <a16:creationId xmlns:a16="http://schemas.microsoft.com/office/drawing/2014/main" id="{4224B2C0-FB90-88ED-DE10-4AA117512C1E}"/>
              </a:ext>
            </a:extLst>
          </p:cNvPr>
          <p:cNvCxnSpPr>
            <a:cxnSpLocks/>
          </p:cNvCxnSpPr>
          <p:nvPr>
            <p:custDataLst>
              <p:tags r:id="rId7"/>
            </p:custDataLst>
          </p:nvPr>
        </p:nvCxnSpPr>
        <p:spPr>
          <a:xfrm>
            <a:off x="9051604" y="3310111"/>
            <a:ext cx="0" cy="44637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44">
            <a:extLst>
              <a:ext uri="{FF2B5EF4-FFF2-40B4-BE49-F238E27FC236}">
                <a16:creationId xmlns:a16="http://schemas.microsoft.com/office/drawing/2014/main" id="{52162415-71A3-152B-C646-CB47DED42C98}"/>
              </a:ext>
            </a:extLst>
          </p:cNvPr>
          <p:cNvCxnSpPr>
            <a:cxnSpLocks/>
          </p:cNvCxnSpPr>
          <p:nvPr>
            <p:custDataLst>
              <p:tags r:id="rId8"/>
            </p:custDataLst>
          </p:nvPr>
        </p:nvCxnSpPr>
        <p:spPr>
          <a:xfrm>
            <a:off x="8878897" y="4064139"/>
            <a:ext cx="0" cy="42824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44">
            <a:extLst>
              <a:ext uri="{FF2B5EF4-FFF2-40B4-BE49-F238E27FC236}">
                <a16:creationId xmlns:a16="http://schemas.microsoft.com/office/drawing/2014/main" id="{45924644-02D2-CD90-7D27-309B821EC35B}"/>
              </a:ext>
            </a:extLst>
          </p:cNvPr>
          <p:cNvCxnSpPr>
            <a:cxnSpLocks/>
          </p:cNvCxnSpPr>
          <p:nvPr>
            <p:custDataLst>
              <p:tags r:id="rId9"/>
            </p:custDataLst>
          </p:nvPr>
        </p:nvCxnSpPr>
        <p:spPr>
          <a:xfrm>
            <a:off x="1688512" y="3322092"/>
            <a:ext cx="0" cy="40436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Connecteur droit 45">
            <a:extLst>
              <a:ext uri="{FF2B5EF4-FFF2-40B4-BE49-F238E27FC236}">
                <a16:creationId xmlns:a16="http://schemas.microsoft.com/office/drawing/2014/main" id="{02597CBA-760E-4887-C7BB-7204D51B9CD8}"/>
              </a:ext>
            </a:extLst>
          </p:cNvPr>
          <p:cNvCxnSpPr>
            <a:cxnSpLocks/>
          </p:cNvCxnSpPr>
          <p:nvPr>
            <p:custDataLst>
              <p:tags r:id="rId10"/>
            </p:custDataLst>
          </p:nvPr>
        </p:nvCxnSpPr>
        <p:spPr>
          <a:xfrm>
            <a:off x="2461925" y="3322094"/>
            <a:ext cx="0" cy="476393"/>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45">
            <a:extLst>
              <a:ext uri="{FF2B5EF4-FFF2-40B4-BE49-F238E27FC236}">
                <a16:creationId xmlns:a16="http://schemas.microsoft.com/office/drawing/2014/main" id="{E44D8630-0019-C5AD-5C6B-8DC24E0390BE}"/>
              </a:ext>
            </a:extLst>
          </p:cNvPr>
          <p:cNvCxnSpPr>
            <a:cxnSpLocks/>
          </p:cNvCxnSpPr>
          <p:nvPr>
            <p:custDataLst>
              <p:tags r:id="rId11"/>
            </p:custDataLst>
          </p:nvPr>
        </p:nvCxnSpPr>
        <p:spPr>
          <a:xfrm>
            <a:off x="3858215" y="4128736"/>
            <a:ext cx="0" cy="36805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riangle 11">
            <a:extLst>
              <a:ext uri="{FF2B5EF4-FFF2-40B4-BE49-F238E27FC236}">
                <a16:creationId xmlns:a16="http://schemas.microsoft.com/office/drawing/2014/main" id="{F7DF907C-633F-7E8E-2917-986BF0A38C64}"/>
              </a:ext>
            </a:extLst>
          </p:cNvPr>
          <p:cNvSpPr/>
          <p:nvPr>
            <p:custDataLst>
              <p:tags r:id="rId12"/>
            </p:custDataLst>
          </p:nvPr>
        </p:nvSpPr>
        <p:spPr>
          <a:xfrm rot="5400000">
            <a:off x="9793367" y="3812527"/>
            <a:ext cx="432000" cy="226597"/>
          </a:xfrm>
          <a:prstGeom prst="triangle">
            <a:avLst>
              <a:gd name="adj" fmla="val 51623"/>
            </a:avLst>
          </a:prstGeom>
          <a:solidFill>
            <a:srgbClr val="DC6137"/>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09585">
              <a:defRPr/>
            </a:pPr>
            <a:endParaRPr lang="fr-CA" sz="1050">
              <a:solidFill>
                <a:srgbClr val="000000"/>
              </a:solidFill>
              <a:latin typeface="Arial"/>
            </a:endParaRPr>
          </a:p>
        </p:txBody>
      </p:sp>
      <p:cxnSp>
        <p:nvCxnSpPr>
          <p:cNvPr id="21" name="Connecteur droit 44">
            <a:extLst>
              <a:ext uri="{FF2B5EF4-FFF2-40B4-BE49-F238E27FC236}">
                <a16:creationId xmlns:a16="http://schemas.microsoft.com/office/drawing/2014/main" id="{FF5151EF-2F04-67C1-F787-5A4B30D38A0D}"/>
              </a:ext>
            </a:extLst>
          </p:cNvPr>
          <p:cNvCxnSpPr/>
          <p:nvPr>
            <p:custDataLst>
              <p:tags r:id="rId13"/>
            </p:custDataLst>
          </p:nvPr>
        </p:nvCxnSpPr>
        <p:spPr>
          <a:xfrm>
            <a:off x="3552365" y="3312856"/>
            <a:ext cx="0" cy="4050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necteur droit 45">
            <a:extLst>
              <a:ext uri="{FF2B5EF4-FFF2-40B4-BE49-F238E27FC236}">
                <a16:creationId xmlns:a16="http://schemas.microsoft.com/office/drawing/2014/main" id="{B8AC4E9B-17B1-8F7F-C732-6B75249FF4DB}"/>
              </a:ext>
            </a:extLst>
          </p:cNvPr>
          <p:cNvCxnSpPr/>
          <p:nvPr>
            <p:custDataLst>
              <p:tags r:id="rId14"/>
            </p:custDataLst>
          </p:nvPr>
        </p:nvCxnSpPr>
        <p:spPr>
          <a:xfrm>
            <a:off x="5008062" y="4097048"/>
            <a:ext cx="0" cy="4050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D0E5658B-5763-4317-5549-4BE3784DE5E3}"/>
              </a:ext>
            </a:extLst>
          </p:cNvPr>
          <p:cNvSpPr/>
          <p:nvPr>
            <p:custDataLst>
              <p:tags r:id="rId15"/>
            </p:custDataLst>
          </p:nvPr>
        </p:nvSpPr>
        <p:spPr>
          <a:xfrm>
            <a:off x="1679927" y="4503133"/>
            <a:ext cx="960203" cy="966543"/>
          </a:xfrm>
          <a:prstGeom prst="rect">
            <a:avLst/>
          </a:prstGeom>
        </p:spPr>
        <p:txBody>
          <a:bodyPr wrap="square" lIns="0" tIns="36000" anchor="b">
            <a:spAutoFit/>
          </a:bodyPr>
          <a:lstStyle/>
          <a:p>
            <a:pPr defTabSz="609585">
              <a:lnSpc>
                <a:spcPct val="105000"/>
              </a:lnSpc>
              <a:spcAft>
                <a:spcPts val="450"/>
              </a:spcAft>
              <a:defRPr/>
            </a:pPr>
            <a:r>
              <a:rPr lang="fr-CA" sz="1200" b="1">
                <a:latin typeface="Arial"/>
              </a:rPr>
              <a:t>1966</a:t>
            </a:r>
            <a:r>
              <a:rPr lang="fr-CA" sz="1500" b="1">
                <a:latin typeface="Arial"/>
              </a:rPr>
              <a:t> </a:t>
            </a:r>
          </a:p>
          <a:p>
            <a:pPr defTabSz="609585">
              <a:lnSpc>
                <a:spcPct val="105000"/>
              </a:lnSpc>
              <a:spcAft>
                <a:spcPts val="600"/>
              </a:spcAft>
              <a:defRPr/>
            </a:pPr>
            <a:r>
              <a:rPr lang="fr-CA" sz="788">
                <a:latin typeface="Arial" panose="020B0604020202020204" pitchFamily="34" charset="0"/>
              </a:rPr>
              <a:t>1</a:t>
            </a:r>
            <a:r>
              <a:rPr lang="fr-CA" sz="788" baseline="30000">
                <a:latin typeface="Arial" panose="020B0604020202020204" pitchFamily="34" charset="0"/>
              </a:rPr>
              <a:t>er</a:t>
            </a:r>
            <a:r>
              <a:rPr lang="fr-CA" sz="788">
                <a:latin typeface="Arial" panose="020B0604020202020204" pitchFamily="34" charset="0"/>
              </a:rPr>
              <a:t> dépôt de</a:t>
            </a:r>
            <a:br>
              <a:rPr lang="fr-CA" sz="788">
                <a:latin typeface="Arial" panose="020B0604020202020204" pitchFamily="34" charset="0"/>
              </a:rPr>
            </a:br>
            <a:r>
              <a:rPr lang="fr-CA" sz="788">
                <a:latin typeface="Arial" panose="020B0604020202020204" pitchFamily="34" charset="0"/>
              </a:rPr>
              <a:t>notre 1</a:t>
            </a:r>
            <a:r>
              <a:rPr lang="fr-CA" sz="788" baseline="30000">
                <a:latin typeface="Arial" panose="020B0604020202020204" pitchFamily="34" charset="0"/>
              </a:rPr>
              <a:t>er</a:t>
            </a:r>
            <a:r>
              <a:rPr lang="fr-CA" sz="788">
                <a:latin typeface="Arial" panose="020B0604020202020204" pitchFamily="34" charset="0"/>
              </a:rPr>
              <a:t> client</a:t>
            </a:r>
          </a:p>
          <a:p>
            <a:pPr defTabSz="609585">
              <a:lnSpc>
                <a:spcPct val="105000"/>
              </a:lnSpc>
              <a:spcAft>
                <a:spcPts val="300"/>
              </a:spcAft>
              <a:defRPr/>
            </a:pPr>
            <a:r>
              <a:rPr lang="fr-CA" sz="788">
                <a:latin typeface="Arial" panose="020B0604020202020204" pitchFamily="34" charset="0"/>
              </a:rPr>
              <a:t>1</a:t>
            </a:r>
            <a:r>
              <a:rPr lang="fr-CA" sz="788" baseline="30000">
                <a:latin typeface="Arial" panose="020B0604020202020204" pitchFamily="34" charset="0"/>
              </a:rPr>
              <a:t>er</a:t>
            </a:r>
            <a:r>
              <a:rPr lang="fr-CA" sz="788">
                <a:latin typeface="Arial" panose="020B0604020202020204" pitchFamily="34" charset="0"/>
              </a:rPr>
              <a:t> achat d’obligations</a:t>
            </a:r>
          </a:p>
        </p:txBody>
      </p:sp>
      <p:sp>
        <p:nvSpPr>
          <p:cNvPr id="28" name="Rectangle 27">
            <a:extLst>
              <a:ext uri="{FF2B5EF4-FFF2-40B4-BE49-F238E27FC236}">
                <a16:creationId xmlns:a16="http://schemas.microsoft.com/office/drawing/2014/main" id="{92EBD285-0EFD-13D7-0FCE-9598F209C7B8}"/>
              </a:ext>
            </a:extLst>
          </p:cNvPr>
          <p:cNvSpPr/>
          <p:nvPr>
            <p:custDataLst>
              <p:tags r:id="rId16"/>
            </p:custDataLst>
          </p:nvPr>
        </p:nvSpPr>
        <p:spPr>
          <a:xfrm>
            <a:off x="2540718" y="4535451"/>
            <a:ext cx="960203" cy="857282"/>
          </a:xfrm>
          <a:prstGeom prst="rect">
            <a:avLst/>
          </a:prstGeom>
        </p:spPr>
        <p:txBody>
          <a:bodyPr wrap="square" lIns="0" tIns="36000" anchor="b">
            <a:spAutoFit/>
          </a:bodyPr>
          <a:lstStyle/>
          <a:p>
            <a:pPr defTabSz="609585">
              <a:lnSpc>
                <a:spcPct val="105000"/>
              </a:lnSpc>
              <a:spcAft>
                <a:spcPts val="450"/>
              </a:spcAft>
              <a:defRPr/>
            </a:pPr>
            <a:r>
              <a:rPr lang="fr-CA" sz="1200" b="1">
                <a:latin typeface="Arial"/>
              </a:rPr>
              <a:t>1971</a:t>
            </a:r>
            <a:r>
              <a:rPr lang="fr-CA" sz="1300" b="1">
                <a:latin typeface="Arial"/>
              </a:rPr>
              <a:t> </a:t>
            </a:r>
          </a:p>
          <a:p>
            <a:pPr defTabSz="609585">
              <a:lnSpc>
                <a:spcPct val="105000"/>
              </a:lnSpc>
              <a:spcAft>
                <a:spcPts val="300"/>
              </a:spcAft>
              <a:defRPr/>
            </a:pPr>
            <a:r>
              <a:rPr lang="fr-CA" sz="788">
                <a:latin typeface="Arial" panose="020B0604020202020204" pitchFamily="34" charset="0"/>
              </a:rPr>
              <a:t>Lancement</a:t>
            </a:r>
            <a:br>
              <a:rPr lang="fr-CA" sz="788">
                <a:latin typeface="Arial" panose="020B0604020202020204" pitchFamily="34" charset="0"/>
              </a:rPr>
            </a:br>
            <a:r>
              <a:rPr lang="fr-CA" sz="788">
                <a:latin typeface="Arial" panose="020B0604020202020204" pitchFamily="34" charset="0"/>
              </a:rPr>
              <a:t>du portefeuille</a:t>
            </a:r>
            <a:br>
              <a:rPr lang="fr-CA" sz="788">
                <a:latin typeface="Arial" panose="020B0604020202020204" pitchFamily="34" charset="0"/>
              </a:rPr>
            </a:br>
            <a:r>
              <a:rPr lang="fr-CA" sz="788">
                <a:latin typeface="Arial" panose="020B0604020202020204" pitchFamily="34" charset="0"/>
              </a:rPr>
              <a:t>de placements </a:t>
            </a:r>
            <a:br>
              <a:rPr lang="fr-CA" sz="788">
                <a:latin typeface="Arial" panose="020B0604020202020204" pitchFamily="34" charset="0"/>
              </a:rPr>
            </a:br>
            <a:r>
              <a:rPr lang="fr-CA" sz="788">
                <a:latin typeface="Arial" panose="020B0604020202020204" pitchFamily="34" charset="0"/>
              </a:rPr>
              <a:t>privés</a:t>
            </a:r>
          </a:p>
        </p:txBody>
      </p:sp>
      <p:sp>
        <p:nvSpPr>
          <p:cNvPr id="30" name="Rectangle 29">
            <a:extLst>
              <a:ext uri="{FF2B5EF4-FFF2-40B4-BE49-F238E27FC236}">
                <a16:creationId xmlns:a16="http://schemas.microsoft.com/office/drawing/2014/main" id="{03590D0F-ED7F-CE09-0640-2069EEF9DCEC}"/>
              </a:ext>
            </a:extLst>
          </p:cNvPr>
          <p:cNvSpPr/>
          <p:nvPr>
            <p:custDataLst>
              <p:tags r:id="rId17"/>
            </p:custDataLst>
          </p:nvPr>
        </p:nvSpPr>
        <p:spPr>
          <a:xfrm>
            <a:off x="3396661" y="2525399"/>
            <a:ext cx="960203" cy="651574"/>
          </a:xfrm>
          <a:prstGeom prst="rect">
            <a:avLst/>
          </a:prstGeom>
        </p:spPr>
        <p:txBody>
          <a:bodyPr wrap="square" lIns="0" tIns="35100" bIns="0" anchor="b" anchorCtr="0">
            <a:spAutoFit/>
          </a:bodyPr>
          <a:lstStyle/>
          <a:p>
            <a:pPr defTabSz="609585">
              <a:lnSpc>
                <a:spcPts val="1050"/>
              </a:lnSpc>
              <a:spcAft>
                <a:spcPts val="450"/>
              </a:spcAft>
              <a:defRPr/>
            </a:pPr>
            <a:r>
              <a:rPr lang="fr-CA" sz="1200" b="1">
                <a:latin typeface="Arial"/>
              </a:rPr>
              <a:t>1980</a:t>
            </a:r>
            <a:r>
              <a:rPr lang="fr-CA" b="1">
                <a:latin typeface="Arial"/>
              </a:rPr>
              <a:t> </a:t>
            </a:r>
          </a:p>
          <a:p>
            <a:pPr defTabSz="609585">
              <a:lnSpc>
                <a:spcPts val="1050"/>
              </a:lnSpc>
              <a:spcAft>
                <a:spcPts val="300"/>
              </a:spcAft>
              <a:defRPr/>
            </a:pPr>
            <a:r>
              <a:rPr lang="fr-CA" sz="788">
                <a:latin typeface="Arial" panose="020B0604020202020204" pitchFamily="34" charset="0"/>
              </a:rPr>
              <a:t>Acquisition</a:t>
            </a:r>
            <a:br>
              <a:rPr lang="fr-CA" sz="788">
                <a:latin typeface="Arial" panose="020B0604020202020204" pitchFamily="34" charset="0"/>
              </a:rPr>
            </a:br>
            <a:r>
              <a:rPr lang="fr-CA" sz="788">
                <a:latin typeface="Arial" panose="020B0604020202020204" pitchFamily="34" charset="0"/>
              </a:rPr>
              <a:t>d’un 1</a:t>
            </a:r>
            <a:r>
              <a:rPr lang="fr-CA" sz="788" baseline="30000">
                <a:latin typeface="Arial" panose="020B0604020202020204" pitchFamily="34" charset="0"/>
              </a:rPr>
              <a:t>er </a:t>
            </a:r>
            <a:r>
              <a:rPr lang="fr-CA" sz="788">
                <a:latin typeface="Arial" panose="020B0604020202020204" pitchFamily="34" charset="0"/>
              </a:rPr>
              <a:t>immeuble</a:t>
            </a:r>
            <a:br>
              <a:rPr lang="fr-CA" sz="788">
                <a:latin typeface="Arial" panose="020B0604020202020204" pitchFamily="34" charset="0"/>
              </a:rPr>
            </a:br>
            <a:r>
              <a:rPr lang="fr-CA" sz="788">
                <a:latin typeface="Arial" panose="020B0604020202020204" pitchFamily="34" charset="0"/>
              </a:rPr>
              <a:t>de bureaux</a:t>
            </a:r>
          </a:p>
        </p:txBody>
      </p:sp>
      <p:sp>
        <p:nvSpPr>
          <p:cNvPr id="32" name="Rectangle 31">
            <a:extLst>
              <a:ext uri="{FF2B5EF4-FFF2-40B4-BE49-F238E27FC236}">
                <a16:creationId xmlns:a16="http://schemas.microsoft.com/office/drawing/2014/main" id="{1144F00F-994F-271A-5191-C41BDA9E3D99}"/>
              </a:ext>
            </a:extLst>
          </p:cNvPr>
          <p:cNvSpPr/>
          <p:nvPr>
            <p:custDataLst>
              <p:tags r:id="rId18"/>
            </p:custDataLst>
          </p:nvPr>
        </p:nvSpPr>
        <p:spPr>
          <a:xfrm>
            <a:off x="3485812" y="4560963"/>
            <a:ext cx="999354" cy="1056813"/>
          </a:xfrm>
          <a:prstGeom prst="rect">
            <a:avLst/>
          </a:prstGeom>
        </p:spPr>
        <p:txBody>
          <a:bodyPr wrap="square" lIns="0" tIns="36000">
            <a:spAutoFit/>
          </a:bodyPr>
          <a:lstStyle/>
          <a:p>
            <a:pPr defTabSz="609585">
              <a:lnSpc>
                <a:spcPct val="105000"/>
              </a:lnSpc>
              <a:spcAft>
                <a:spcPts val="450"/>
              </a:spcAft>
              <a:defRPr/>
            </a:pPr>
            <a:r>
              <a:rPr lang="fr-CA" sz="1200" b="1">
                <a:latin typeface="Arial"/>
              </a:rPr>
              <a:t>1983-1984</a:t>
            </a:r>
            <a:r>
              <a:rPr lang="fr-CA" sz="1300" b="1">
                <a:latin typeface="Arial"/>
              </a:rPr>
              <a:t> </a:t>
            </a:r>
          </a:p>
          <a:p>
            <a:pPr defTabSz="609585">
              <a:lnSpc>
                <a:spcPct val="105000"/>
              </a:lnSpc>
              <a:spcAft>
                <a:spcPts val="600"/>
              </a:spcAft>
              <a:defRPr/>
            </a:pPr>
            <a:r>
              <a:rPr lang="fr-CA" sz="788">
                <a:solidFill>
                  <a:srgbClr val="000000"/>
                </a:solidFill>
                <a:latin typeface="Arial" panose="020B0604020202020204" pitchFamily="34" charset="0"/>
              </a:rPr>
              <a:t>1</a:t>
            </a:r>
            <a:r>
              <a:rPr lang="fr-CA" sz="788" baseline="30000">
                <a:solidFill>
                  <a:srgbClr val="000000"/>
                </a:solidFill>
                <a:latin typeface="Arial" panose="020B0604020202020204" pitchFamily="34" charset="0"/>
              </a:rPr>
              <a:t>res</a:t>
            </a:r>
            <a:r>
              <a:rPr lang="fr-CA" sz="788">
                <a:latin typeface="Arial" panose="020B0604020202020204" pitchFamily="34" charset="0"/>
              </a:rPr>
              <a:t> transactions </a:t>
            </a:r>
            <a:br>
              <a:rPr lang="fr-CA" sz="788">
                <a:latin typeface="Arial" panose="020B0604020202020204" pitchFamily="34" charset="0"/>
              </a:rPr>
            </a:br>
            <a:r>
              <a:rPr lang="fr-CA" sz="788">
                <a:latin typeface="Arial" panose="020B0604020202020204" pitchFamily="34" charset="0"/>
              </a:rPr>
              <a:t>sur les marchés boursiers mondiaux </a:t>
            </a:r>
          </a:p>
          <a:p>
            <a:pPr defTabSz="609585">
              <a:lnSpc>
                <a:spcPct val="105000"/>
              </a:lnSpc>
              <a:spcAft>
                <a:spcPts val="300"/>
              </a:spcAft>
              <a:defRPr/>
            </a:pPr>
            <a:r>
              <a:rPr lang="fr-CA" sz="788">
                <a:latin typeface="Arial" panose="020B0604020202020204" pitchFamily="34" charset="0"/>
              </a:rPr>
              <a:t>1</a:t>
            </a:r>
            <a:r>
              <a:rPr lang="fr-CA" sz="788" baseline="30000">
                <a:latin typeface="Arial" panose="020B0604020202020204" pitchFamily="34" charset="0"/>
              </a:rPr>
              <a:t>er</a:t>
            </a:r>
            <a:r>
              <a:rPr lang="fr-CA" sz="788">
                <a:latin typeface="Arial" panose="020B0604020202020204" pitchFamily="34" charset="0"/>
              </a:rPr>
              <a:t> placement privé à l’international</a:t>
            </a:r>
          </a:p>
        </p:txBody>
      </p:sp>
      <p:sp>
        <p:nvSpPr>
          <p:cNvPr id="34" name="Rectangle 33">
            <a:extLst>
              <a:ext uri="{FF2B5EF4-FFF2-40B4-BE49-F238E27FC236}">
                <a16:creationId xmlns:a16="http://schemas.microsoft.com/office/drawing/2014/main" id="{BEA092DD-7D2F-D779-0206-2FF891D45B7C}"/>
              </a:ext>
            </a:extLst>
          </p:cNvPr>
          <p:cNvSpPr/>
          <p:nvPr>
            <p:custDataLst>
              <p:tags r:id="rId19"/>
            </p:custDataLst>
          </p:nvPr>
        </p:nvSpPr>
        <p:spPr>
          <a:xfrm>
            <a:off x="4979203" y="4567997"/>
            <a:ext cx="960203" cy="713781"/>
          </a:xfrm>
          <a:prstGeom prst="rect">
            <a:avLst/>
          </a:prstGeom>
        </p:spPr>
        <p:txBody>
          <a:bodyPr wrap="square" lIns="0" tIns="36000">
            <a:spAutoFit/>
          </a:bodyPr>
          <a:lstStyle/>
          <a:p>
            <a:pPr defTabSz="609585">
              <a:lnSpc>
                <a:spcPct val="105000"/>
              </a:lnSpc>
              <a:spcAft>
                <a:spcPts val="450"/>
              </a:spcAft>
              <a:defRPr/>
            </a:pPr>
            <a:r>
              <a:rPr lang="fr-CA" sz="1200" b="1">
                <a:latin typeface="Arial"/>
              </a:rPr>
              <a:t>1993</a:t>
            </a:r>
          </a:p>
          <a:p>
            <a:pPr defTabSz="609585">
              <a:lnSpc>
                <a:spcPct val="105000"/>
              </a:lnSpc>
              <a:spcAft>
                <a:spcPts val="300"/>
              </a:spcAft>
              <a:defRPr/>
            </a:pPr>
            <a:r>
              <a:rPr lang="fr-CA" sz="788">
                <a:latin typeface="Arial" panose="020B0604020202020204" pitchFamily="34" charset="0"/>
              </a:rPr>
              <a:t>1</a:t>
            </a:r>
            <a:r>
              <a:rPr lang="fr-CA" sz="788" baseline="30000">
                <a:latin typeface="Arial" panose="020B0604020202020204" pitchFamily="34" charset="0"/>
              </a:rPr>
              <a:t>re</a:t>
            </a:r>
            <a:r>
              <a:rPr lang="fr-CA" sz="788">
                <a:latin typeface="Arial" panose="020B0604020202020204" pitchFamily="34" charset="0"/>
              </a:rPr>
              <a:t> acquisition immobilière </a:t>
            </a:r>
            <a:br>
              <a:rPr lang="fr-CA" sz="788">
                <a:latin typeface="Arial" panose="020B0604020202020204" pitchFamily="34" charset="0"/>
              </a:rPr>
            </a:br>
            <a:r>
              <a:rPr lang="fr-CA" sz="788">
                <a:latin typeface="Arial" panose="020B0604020202020204" pitchFamily="34" charset="0"/>
              </a:rPr>
              <a:t>à l’international</a:t>
            </a:r>
          </a:p>
        </p:txBody>
      </p:sp>
      <p:cxnSp>
        <p:nvCxnSpPr>
          <p:cNvPr id="35" name="Connecteur droit 44">
            <a:extLst>
              <a:ext uri="{FF2B5EF4-FFF2-40B4-BE49-F238E27FC236}">
                <a16:creationId xmlns:a16="http://schemas.microsoft.com/office/drawing/2014/main" id="{AAD6DFA1-D7FA-5F45-E79E-40081B905539}"/>
              </a:ext>
            </a:extLst>
          </p:cNvPr>
          <p:cNvCxnSpPr>
            <a:cxnSpLocks/>
          </p:cNvCxnSpPr>
          <p:nvPr>
            <p:custDataLst>
              <p:tags r:id="rId20"/>
            </p:custDataLst>
          </p:nvPr>
        </p:nvCxnSpPr>
        <p:spPr>
          <a:xfrm>
            <a:off x="5602752" y="3308713"/>
            <a:ext cx="0" cy="45063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A95FE943-2BCC-03C2-7CD4-FFC2BEF5112E}"/>
              </a:ext>
            </a:extLst>
          </p:cNvPr>
          <p:cNvSpPr/>
          <p:nvPr>
            <p:custDataLst>
              <p:tags r:id="rId21"/>
            </p:custDataLst>
          </p:nvPr>
        </p:nvSpPr>
        <p:spPr>
          <a:xfrm>
            <a:off x="5196356" y="2667218"/>
            <a:ext cx="960203" cy="510445"/>
          </a:xfrm>
          <a:prstGeom prst="rect">
            <a:avLst/>
          </a:prstGeom>
        </p:spPr>
        <p:txBody>
          <a:bodyPr wrap="square" lIns="0" tIns="35100" bIns="0" anchor="b" anchorCtr="0">
            <a:spAutoFit/>
          </a:bodyPr>
          <a:lstStyle/>
          <a:p>
            <a:pPr defTabSz="609585">
              <a:lnSpc>
                <a:spcPts val="1050"/>
              </a:lnSpc>
              <a:spcAft>
                <a:spcPts val="450"/>
              </a:spcAft>
              <a:defRPr/>
            </a:pPr>
            <a:r>
              <a:rPr lang="fr-CA" sz="1200" b="1">
                <a:latin typeface="Arial"/>
              </a:rPr>
              <a:t>1999</a:t>
            </a:r>
            <a:r>
              <a:rPr lang="fr-CA" sz="1300" b="1">
                <a:latin typeface="Arial"/>
              </a:rPr>
              <a:t> </a:t>
            </a:r>
          </a:p>
          <a:p>
            <a:pPr defTabSz="609585">
              <a:lnSpc>
                <a:spcPts val="1050"/>
              </a:lnSpc>
              <a:spcAft>
                <a:spcPts val="300"/>
              </a:spcAft>
              <a:defRPr/>
            </a:pPr>
            <a:r>
              <a:rPr lang="fr-CA" sz="788">
                <a:latin typeface="Arial" panose="020B0604020202020204" pitchFamily="34" charset="0"/>
              </a:rPr>
              <a:t>1</a:t>
            </a:r>
            <a:r>
              <a:rPr lang="fr-CA" sz="788" baseline="30000">
                <a:latin typeface="Arial" panose="020B0604020202020204" pitchFamily="34" charset="0"/>
              </a:rPr>
              <a:t>er</a:t>
            </a:r>
            <a:r>
              <a:rPr lang="fr-CA" sz="788">
                <a:latin typeface="Arial" panose="020B0604020202020204" pitchFamily="34" charset="0"/>
              </a:rPr>
              <a:t> investissement </a:t>
            </a:r>
            <a:br>
              <a:rPr lang="fr-CA" sz="788">
                <a:latin typeface="Arial" panose="020B0604020202020204" pitchFamily="34" charset="0"/>
              </a:rPr>
            </a:br>
            <a:r>
              <a:rPr lang="fr-CA" sz="788">
                <a:latin typeface="Arial" panose="020B0604020202020204" pitchFamily="34" charset="0"/>
              </a:rPr>
              <a:t>en infrastructures</a:t>
            </a:r>
          </a:p>
        </p:txBody>
      </p:sp>
      <p:cxnSp>
        <p:nvCxnSpPr>
          <p:cNvPr id="38" name="Connecteur droit 45">
            <a:extLst>
              <a:ext uri="{FF2B5EF4-FFF2-40B4-BE49-F238E27FC236}">
                <a16:creationId xmlns:a16="http://schemas.microsoft.com/office/drawing/2014/main" id="{6F051D45-FDC2-2A68-CE8B-330ED65503F5}"/>
              </a:ext>
            </a:extLst>
          </p:cNvPr>
          <p:cNvCxnSpPr/>
          <p:nvPr>
            <p:custDataLst>
              <p:tags r:id="rId22"/>
            </p:custDataLst>
          </p:nvPr>
        </p:nvCxnSpPr>
        <p:spPr>
          <a:xfrm>
            <a:off x="6244579" y="4091790"/>
            <a:ext cx="0" cy="4050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30C48C66-7E76-C63F-0FCD-3D1F9AB7D8E2}"/>
              </a:ext>
            </a:extLst>
          </p:cNvPr>
          <p:cNvSpPr/>
          <p:nvPr>
            <p:custDataLst>
              <p:tags r:id="rId23"/>
            </p:custDataLst>
          </p:nvPr>
        </p:nvSpPr>
        <p:spPr>
          <a:xfrm>
            <a:off x="5939406" y="4560962"/>
            <a:ext cx="960203" cy="841124"/>
          </a:xfrm>
          <a:prstGeom prst="rect">
            <a:avLst/>
          </a:prstGeom>
        </p:spPr>
        <p:txBody>
          <a:bodyPr wrap="square" lIns="0" tIns="36000">
            <a:spAutoFit/>
          </a:bodyPr>
          <a:lstStyle/>
          <a:p>
            <a:pPr defTabSz="609585">
              <a:lnSpc>
                <a:spcPct val="105000"/>
              </a:lnSpc>
              <a:spcAft>
                <a:spcPts val="450"/>
              </a:spcAft>
              <a:defRPr/>
            </a:pPr>
            <a:r>
              <a:rPr lang="fr-CA" sz="1200" b="1">
                <a:latin typeface="Arial"/>
              </a:rPr>
              <a:t>2004</a:t>
            </a:r>
          </a:p>
          <a:p>
            <a:pPr defTabSz="609585">
              <a:lnSpc>
                <a:spcPct val="105000"/>
              </a:lnSpc>
              <a:spcAft>
                <a:spcPts val="300"/>
              </a:spcAft>
              <a:defRPr/>
            </a:pPr>
            <a:r>
              <a:rPr lang="fr-CA" sz="788">
                <a:latin typeface="Arial" panose="020B0604020202020204" pitchFamily="34" charset="0"/>
              </a:rPr>
              <a:t>Adoption </a:t>
            </a:r>
            <a:br>
              <a:rPr lang="fr-CA" sz="788">
                <a:latin typeface="Arial" panose="020B0604020202020204" pitchFamily="34" charset="0"/>
              </a:rPr>
            </a:br>
            <a:r>
              <a:rPr lang="fr-CA" sz="788">
                <a:latin typeface="Arial" panose="020B0604020202020204" pitchFamily="34" charset="0"/>
              </a:rPr>
              <a:t>d’une politique d’investissement responsable</a:t>
            </a:r>
          </a:p>
        </p:txBody>
      </p:sp>
      <p:cxnSp>
        <p:nvCxnSpPr>
          <p:cNvPr id="40" name="Connecteur droit 44">
            <a:extLst>
              <a:ext uri="{FF2B5EF4-FFF2-40B4-BE49-F238E27FC236}">
                <a16:creationId xmlns:a16="http://schemas.microsoft.com/office/drawing/2014/main" id="{4996FB6A-1ED5-5D7A-C0FB-4880055E35ED}"/>
              </a:ext>
            </a:extLst>
          </p:cNvPr>
          <p:cNvCxnSpPr>
            <a:cxnSpLocks/>
          </p:cNvCxnSpPr>
          <p:nvPr>
            <p:custDataLst>
              <p:tags r:id="rId24"/>
            </p:custDataLst>
          </p:nvPr>
        </p:nvCxnSpPr>
        <p:spPr>
          <a:xfrm>
            <a:off x="6366880" y="3322092"/>
            <a:ext cx="0" cy="44985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97E02E44-0C94-C157-68ED-94F81FD3D67F}"/>
              </a:ext>
            </a:extLst>
          </p:cNvPr>
          <p:cNvSpPr/>
          <p:nvPr>
            <p:custDataLst>
              <p:tags r:id="rId25"/>
            </p:custDataLst>
          </p:nvPr>
        </p:nvSpPr>
        <p:spPr>
          <a:xfrm>
            <a:off x="6186565" y="2525465"/>
            <a:ext cx="748276" cy="651509"/>
          </a:xfrm>
          <a:prstGeom prst="rect">
            <a:avLst/>
          </a:prstGeom>
        </p:spPr>
        <p:txBody>
          <a:bodyPr wrap="square" lIns="0" tIns="35100" bIns="0" anchor="b" anchorCtr="0">
            <a:spAutoFit/>
          </a:bodyPr>
          <a:lstStyle/>
          <a:p>
            <a:pPr defTabSz="609585">
              <a:lnSpc>
                <a:spcPts val="1050"/>
              </a:lnSpc>
              <a:spcAft>
                <a:spcPts val="450"/>
              </a:spcAft>
              <a:defRPr/>
            </a:pPr>
            <a:r>
              <a:rPr lang="fr-CA" sz="1200" b="1">
                <a:latin typeface="Arial"/>
              </a:rPr>
              <a:t>2006</a:t>
            </a:r>
          </a:p>
          <a:p>
            <a:pPr defTabSz="609585">
              <a:lnSpc>
                <a:spcPts val="1050"/>
              </a:lnSpc>
              <a:spcAft>
                <a:spcPts val="300"/>
              </a:spcAft>
              <a:defRPr/>
            </a:pPr>
            <a:r>
              <a:rPr lang="fr-CA" sz="788">
                <a:latin typeface="Arial" panose="020B0604020202020204" pitchFamily="34" charset="0"/>
              </a:rPr>
              <a:t>Ouverture</a:t>
            </a:r>
            <a:br>
              <a:rPr lang="fr-CA" sz="788">
                <a:latin typeface="Arial" panose="020B0604020202020204" pitchFamily="34" charset="0"/>
              </a:rPr>
            </a:br>
            <a:r>
              <a:rPr lang="fr-CA" sz="788">
                <a:latin typeface="Arial" panose="020B0604020202020204" pitchFamily="34" charset="0"/>
              </a:rPr>
              <a:t>du bureau</a:t>
            </a:r>
            <a:br>
              <a:rPr lang="fr-CA" sz="788">
                <a:latin typeface="Arial" panose="020B0604020202020204" pitchFamily="34" charset="0"/>
              </a:rPr>
            </a:br>
            <a:r>
              <a:rPr lang="fr-CA" sz="788">
                <a:latin typeface="Arial" panose="020B0604020202020204" pitchFamily="34" charset="0"/>
              </a:rPr>
              <a:t>de New York</a:t>
            </a:r>
          </a:p>
        </p:txBody>
      </p:sp>
      <p:cxnSp>
        <p:nvCxnSpPr>
          <p:cNvPr id="42" name="Connecteur droit 45">
            <a:extLst>
              <a:ext uri="{FF2B5EF4-FFF2-40B4-BE49-F238E27FC236}">
                <a16:creationId xmlns:a16="http://schemas.microsoft.com/office/drawing/2014/main" id="{8BC822A5-3DA6-7C9C-67BD-0C75AE42B048}"/>
              </a:ext>
            </a:extLst>
          </p:cNvPr>
          <p:cNvCxnSpPr>
            <a:cxnSpLocks/>
          </p:cNvCxnSpPr>
          <p:nvPr>
            <p:custDataLst>
              <p:tags r:id="rId26"/>
            </p:custDataLst>
          </p:nvPr>
        </p:nvCxnSpPr>
        <p:spPr>
          <a:xfrm>
            <a:off x="7641700" y="4145796"/>
            <a:ext cx="0" cy="35142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a:extLst>
              <a:ext uri="{FF2B5EF4-FFF2-40B4-BE49-F238E27FC236}">
                <a16:creationId xmlns:a16="http://schemas.microsoft.com/office/drawing/2014/main" id="{47381FE5-74A5-0BE7-4806-BC8E975AFFCE}"/>
              </a:ext>
            </a:extLst>
          </p:cNvPr>
          <p:cNvCxnSpPr>
            <a:cxnSpLocks/>
          </p:cNvCxnSpPr>
          <p:nvPr>
            <p:custDataLst>
              <p:tags r:id="rId27"/>
            </p:custDataLst>
          </p:nvPr>
        </p:nvCxnSpPr>
        <p:spPr>
          <a:xfrm>
            <a:off x="7696838" y="3312940"/>
            <a:ext cx="0" cy="40711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2DEBA921-00E9-A768-70A2-6F05FC78DA38}"/>
              </a:ext>
            </a:extLst>
          </p:cNvPr>
          <p:cNvSpPr/>
          <p:nvPr>
            <p:custDataLst>
              <p:tags r:id="rId28"/>
            </p:custDataLst>
          </p:nvPr>
        </p:nvSpPr>
        <p:spPr>
          <a:xfrm>
            <a:off x="7007445" y="2191379"/>
            <a:ext cx="1057275" cy="992628"/>
          </a:xfrm>
          <a:prstGeom prst="rect">
            <a:avLst/>
          </a:prstGeom>
        </p:spPr>
        <p:txBody>
          <a:bodyPr wrap="square" lIns="0" tIns="35100" bIns="0" anchor="b" anchorCtr="0">
            <a:spAutoFit/>
          </a:bodyPr>
          <a:lstStyle/>
          <a:p>
            <a:pPr defTabSz="609585">
              <a:spcAft>
                <a:spcPts val="450"/>
              </a:spcAft>
              <a:defRPr/>
            </a:pPr>
            <a:r>
              <a:rPr lang="fr-CA" sz="1200" b="1">
                <a:latin typeface="Arial"/>
              </a:rPr>
              <a:t>2015-2016</a:t>
            </a:r>
          </a:p>
          <a:p>
            <a:pPr defTabSz="609585">
              <a:lnSpc>
                <a:spcPts val="1050"/>
              </a:lnSpc>
              <a:spcAft>
                <a:spcPts val="300"/>
              </a:spcAft>
              <a:defRPr/>
            </a:pPr>
            <a:r>
              <a:rPr lang="fr-CA" sz="788">
                <a:solidFill>
                  <a:srgbClr val="000000"/>
                </a:solidFill>
                <a:latin typeface="Arial" panose="020B0604020202020204" pitchFamily="34" charset="0"/>
              </a:rPr>
              <a:t>1</a:t>
            </a:r>
            <a:r>
              <a:rPr lang="fr-CA" sz="788" baseline="30000">
                <a:latin typeface="Arial" panose="020B0604020202020204" pitchFamily="34" charset="0"/>
              </a:rPr>
              <a:t>ers</a:t>
            </a:r>
            <a:r>
              <a:rPr lang="fr-CA" sz="788">
                <a:solidFill>
                  <a:srgbClr val="000000"/>
                </a:solidFill>
                <a:latin typeface="Arial" panose="020B0604020202020204" pitchFamily="34" charset="0"/>
              </a:rPr>
              <a:t> investissements directs au Mexique</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et en Inde dans</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les actifs moins liquides</a:t>
            </a:r>
          </a:p>
        </p:txBody>
      </p:sp>
      <p:cxnSp>
        <p:nvCxnSpPr>
          <p:cNvPr id="45" name="Connecteur droit 44">
            <a:extLst>
              <a:ext uri="{FF2B5EF4-FFF2-40B4-BE49-F238E27FC236}">
                <a16:creationId xmlns:a16="http://schemas.microsoft.com/office/drawing/2014/main" id="{5AA3AE90-011A-A7C7-2DFE-DC6649129A7C}"/>
              </a:ext>
            </a:extLst>
          </p:cNvPr>
          <p:cNvCxnSpPr>
            <a:cxnSpLocks/>
          </p:cNvCxnSpPr>
          <p:nvPr>
            <p:custDataLst>
              <p:tags r:id="rId29"/>
            </p:custDataLst>
          </p:nvPr>
        </p:nvCxnSpPr>
        <p:spPr>
          <a:xfrm>
            <a:off x="8704683" y="3310110"/>
            <a:ext cx="0" cy="50624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A34DD318-8791-725C-C0E6-53A5711F7E0C}"/>
              </a:ext>
            </a:extLst>
          </p:cNvPr>
          <p:cNvSpPr/>
          <p:nvPr>
            <p:custDataLst>
              <p:tags r:id="rId30"/>
            </p:custDataLst>
          </p:nvPr>
        </p:nvSpPr>
        <p:spPr>
          <a:xfrm>
            <a:off x="8033828" y="2250305"/>
            <a:ext cx="894583" cy="933702"/>
          </a:xfrm>
          <a:prstGeom prst="rect">
            <a:avLst/>
          </a:prstGeom>
        </p:spPr>
        <p:txBody>
          <a:bodyPr wrap="square" lIns="0" tIns="35100" bIns="0" anchor="b" anchorCtr="0">
            <a:spAutoFit/>
          </a:bodyPr>
          <a:lstStyle/>
          <a:p>
            <a:pPr defTabSz="609585">
              <a:lnSpc>
                <a:spcPts val="1050"/>
              </a:lnSpc>
              <a:spcAft>
                <a:spcPts val="450"/>
              </a:spcAft>
              <a:defRPr/>
            </a:pPr>
            <a:r>
              <a:rPr lang="fr-CA" sz="1200" b="1">
                <a:latin typeface="Arial"/>
              </a:rPr>
              <a:t>2017-2021</a:t>
            </a:r>
          </a:p>
          <a:p>
            <a:pPr defTabSz="609585">
              <a:lnSpc>
                <a:spcPts val="1050"/>
              </a:lnSpc>
              <a:spcAft>
                <a:spcPts val="300"/>
              </a:spcAft>
              <a:defRPr/>
            </a:pPr>
            <a:r>
              <a:rPr lang="fr-CA" sz="788">
                <a:solidFill>
                  <a:srgbClr val="000000"/>
                </a:solidFill>
                <a:latin typeface="Arial" panose="020B0604020202020204" pitchFamily="34" charset="0"/>
              </a:rPr>
              <a:t>1</a:t>
            </a:r>
            <a:r>
              <a:rPr lang="fr-CA" sz="788" baseline="30000">
                <a:solidFill>
                  <a:srgbClr val="000000"/>
                </a:solidFill>
                <a:latin typeface="Arial" panose="020B0604020202020204" pitchFamily="34" charset="0"/>
              </a:rPr>
              <a:t>re</a:t>
            </a:r>
            <a:r>
              <a:rPr lang="fr-CA" sz="788">
                <a:solidFill>
                  <a:srgbClr val="000000"/>
                </a:solidFill>
                <a:latin typeface="Arial" panose="020B0604020202020204" pitchFamily="34" charset="0"/>
              </a:rPr>
              <a:t> stratégie</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face aux changements climatiques, revue en 2021</a:t>
            </a:r>
          </a:p>
        </p:txBody>
      </p:sp>
      <p:cxnSp>
        <p:nvCxnSpPr>
          <p:cNvPr id="71" name="Connecteur droit 45">
            <a:extLst>
              <a:ext uri="{FF2B5EF4-FFF2-40B4-BE49-F238E27FC236}">
                <a16:creationId xmlns:a16="http://schemas.microsoft.com/office/drawing/2014/main" id="{2E0B78EF-839A-0EF9-9046-9D5F2F587250}"/>
              </a:ext>
            </a:extLst>
          </p:cNvPr>
          <p:cNvCxnSpPr>
            <a:cxnSpLocks/>
          </p:cNvCxnSpPr>
          <p:nvPr>
            <p:custDataLst>
              <p:tags r:id="rId31"/>
            </p:custDataLst>
          </p:nvPr>
        </p:nvCxnSpPr>
        <p:spPr>
          <a:xfrm>
            <a:off x="2572344" y="4078551"/>
            <a:ext cx="0" cy="4068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8B504437-88B1-8F25-FCEF-4EB62C567F1A}"/>
              </a:ext>
            </a:extLst>
          </p:cNvPr>
          <p:cNvSpPr/>
          <p:nvPr>
            <p:custDataLst>
              <p:tags r:id="rId32"/>
            </p:custDataLst>
          </p:nvPr>
        </p:nvSpPr>
        <p:spPr>
          <a:xfrm>
            <a:off x="2415155" y="2170121"/>
            <a:ext cx="907684" cy="1010646"/>
          </a:xfrm>
          <a:prstGeom prst="rect">
            <a:avLst/>
          </a:prstGeom>
        </p:spPr>
        <p:txBody>
          <a:bodyPr wrap="square" lIns="0" tIns="35100" bIns="0" anchor="b" anchorCtr="0">
            <a:spAutoFit/>
          </a:bodyPr>
          <a:lstStyle/>
          <a:p>
            <a:pPr defTabSz="609585">
              <a:lnSpc>
                <a:spcPts val="1050"/>
              </a:lnSpc>
              <a:spcAft>
                <a:spcPts val="450"/>
              </a:spcAft>
              <a:defRPr/>
            </a:pPr>
            <a:r>
              <a:rPr lang="fr-CA" sz="1200" b="1">
                <a:latin typeface="Arial"/>
              </a:rPr>
              <a:t>1967</a:t>
            </a:r>
            <a:r>
              <a:rPr lang="fr-CA" sz="1500" b="1">
                <a:latin typeface="Arial"/>
              </a:rPr>
              <a:t> </a:t>
            </a:r>
          </a:p>
          <a:p>
            <a:pPr defTabSz="609585">
              <a:lnSpc>
                <a:spcPts val="1050"/>
              </a:lnSpc>
              <a:spcAft>
                <a:spcPts val="600"/>
              </a:spcAft>
              <a:defRPr/>
            </a:pPr>
            <a:r>
              <a:rPr lang="fr-CA" sz="788">
                <a:latin typeface="Arial" panose="020B0604020202020204" pitchFamily="34" charset="0"/>
              </a:rPr>
              <a:t>1</a:t>
            </a:r>
            <a:r>
              <a:rPr lang="fr-CA" sz="788" baseline="30000">
                <a:latin typeface="Arial" panose="020B0604020202020204" pitchFamily="34" charset="0"/>
              </a:rPr>
              <a:t>er</a:t>
            </a:r>
            <a:r>
              <a:rPr lang="fr-CA" sz="788">
                <a:latin typeface="Arial" panose="020B0604020202020204" pitchFamily="34" charset="0"/>
              </a:rPr>
              <a:t> investissement en bourse</a:t>
            </a:r>
          </a:p>
          <a:p>
            <a:pPr defTabSz="609585">
              <a:lnSpc>
                <a:spcPts val="1050"/>
              </a:lnSpc>
              <a:spcAft>
                <a:spcPts val="300"/>
              </a:spcAft>
              <a:defRPr/>
            </a:pPr>
            <a:r>
              <a:rPr lang="fr-CA" sz="788">
                <a:latin typeface="Arial" panose="020B0604020202020204" pitchFamily="34" charset="0"/>
              </a:rPr>
              <a:t>1</a:t>
            </a:r>
            <a:r>
              <a:rPr lang="fr-CA" sz="788" baseline="30000">
                <a:latin typeface="Arial" panose="020B0604020202020204" pitchFamily="34" charset="0"/>
              </a:rPr>
              <a:t>ers</a:t>
            </a:r>
            <a:r>
              <a:rPr lang="fr-CA" sz="788">
                <a:latin typeface="Arial" panose="020B0604020202020204" pitchFamily="34" charset="0"/>
              </a:rPr>
              <a:t> prêts hypothécaires commerciaux</a:t>
            </a:r>
          </a:p>
        </p:txBody>
      </p:sp>
      <p:cxnSp>
        <p:nvCxnSpPr>
          <p:cNvPr id="73" name="Connecteur droit 45">
            <a:extLst>
              <a:ext uri="{FF2B5EF4-FFF2-40B4-BE49-F238E27FC236}">
                <a16:creationId xmlns:a16="http://schemas.microsoft.com/office/drawing/2014/main" id="{88E92701-9CA5-6E0F-81AD-9C665800E599}"/>
              </a:ext>
            </a:extLst>
          </p:cNvPr>
          <p:cNvCxnSpPr/>
          <p:nvPr>
            <p:custDataLst>
              <p:tags r:id="rId33"/>
            </p:custDataLst>
          </p:nvPr>
        </p:nvCxnSpPr>
        <p:spPr>
          <a:xfrm>
            <a:off x="4683026" y="3312856"/>
            <a:ext cx="0" cy="4050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29831008-CEE4-C6C0-A54D-1E130E92068E}"/>
              </a:ext>
            </a:extLst>
          </p:cNvPr>
          <p:cNvSpPr/>
          <p:nvPr>
            <p:custDataLst>
              <p:tags r:id="rId34"/>
            </p:custDataLst>
          </p:nvPr>
        </p:nvSpPr>
        <p:spPr>
          <a:xfrm>
            <a:off x="4353563" y="2391369"/>
            <a:ext cx="698732" cy="792638"/>
          </a:xfrm>
          <a:prstGeom prst="rect">
            <a:avLst/>
          </a:prstGeom>
        </p:spPr>
        <p:txBody>
          <a:bodyPr wrap="square" lIns="0" tIns="35100" bIns="0" anchor="b" anchorCtr="0">
            <a:spAutoFit/>
          </a:bodyPr>
          <a:lstStyle/>
          <a:p>
            <a:pPr defTabSz="609585">
              <a:lnSpc>
                <a:spcPts val="1050"/>
              </a:lnSpc>
              <a:spcAft>
                <a:spcPts val="450"/>
              </a:spcAft>
              <a:defRPr/>
            </a:pPr>
            <a:r>
              <a:rPr lang="fr-CA" sz="1200" b="1">
                <a:latin typeface="Arial"/>
              </a:rPr>
              <a:t>1989</a:t>
            </a:r>
          </a:p>
          <a:p>
            <a:pPr defTabSz="609585">
              <a:lnSpc>
                <a:spcPts val="1050"/>
              </a:lnSpc>
              <a:spcAft>
                <a:spcPts val="300"/>
              </a:spcAft>
              <a:defRPr/>
            </a:pPr>
            <a:r>
              <a:rPr lang="fr-CA" sz="788">
                <a:latin typeface="Arial" panose="020B0604020202020204" pitchFamily="34" charset="0"/>
              </a:rPr>
              <a:t>Acquisition des actifs immobiliers d’Ivanhoé</a:t>
            </a:r>
          </a:p>
        </p:txBody>
      </p:sp>
      <p:cxnSp>
        <p:nvCxnSpPr>
          <p:cNvPr id="75" name="Connecteur droit 44">
            <a:extLst>
              <a:ext uri="{FF2B5EF4-FFF2-40B4-BE49-F238E27FC236}">
                <a16:creationId xmlns:a16="http://schemas.microsoft.com/office/drawing/2014/main" id="{B7C05B82-3CC5-F2A7-DB89-E6202A88F3AE}"/>
              </a:ext>
            </a:extLst>
          </p:cNvPr>
          <p:cNvCxnSpPr>
            <a:cxnSpLocks/>
          </p:cNvCxnSpPr>
          <p:nvPr>
            <p:custDataLst>
              <p:tags r:id="rId35"/>
            </p:custDataLst>
          </p:nvPr>
        </p:nvCxnSpPr>
        <p:spPr>
          <a:xfrm>
            <a:off x="7842776" y="4025482"/>
            <a:ext cx="0" cy="47393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BF50E217-2AE4-A202-A67D-1144AB98A561}"/>
              </a:ext>
            </a:extLst>
          </p:cNvPr>
          <p:cNvSpPr/>
          <p:nvPr>
            <p:custDataLst>
              <p:tags r:id="rId36"/>
            </p:custDataLst>
          </p:nvPr>
        </p:nvSpPr>
        <p:spPr>
          <a:xfrm>
            <a:off x="7826179" y="4567957"/>
            <a:ext cx="1150148" cy="968466"/>
          </a:xfrm>
          <a:prstGeom prst="rect">
            <a:avLst/>
          </a:prstGeom>
        </p:spPr>
        <p:txBody>
          <a:bodyPr wrap="square" lIns="0" tIns="36000">
            <a:spAutoFit/>
          </a:bodyPr>
          <a:lstStyle/>
          <a:p>
            <a:pPr defTabSz="609585">
              <a:lnSpc>
                <a:spcPct val="105000"/>
              </a:lnSpc>
              <a:spcAft>
                <a:spcPts val="450"/>
              </a:spcAft>
              <a:defRPr/>
            </a:pPr>
            <a:r>
              <a:rPr lang="fr-CA" sz="1200" b="1">
                <a:latin typeface="Arial"/>
              </a:rPr>
              <a:t>2015</a:t>
            </a:r>
          </a:p>
          <a:p>
            <a:pPr defTabSz="609585">
              <a:lnSpc>
                <a:spcPct val="105000"/>
              </a:lnSpc>
              <a:spcAft>
                <a:spcPts val="300"/>
              </a:spcAft>
              <a:defRPr/>
            </a:pPr>
            <a:r>
              <a:rPr lang="fr-CA" sz="788">
                <a:latin typeface="Arial" panose="020B0604020202020204" pitchFamily="34" charset="0"/>
              </a:rPr>
              <a:t>Création de </a:t>
            </a:r>
            <a:br>
              <a:rPr lang="fr-CA" sz="788">
                <a:latin typeface="Arial" panose="020B0604020202020204" pitchFamily="34" charset="0"/>
              </a:rPr>
            </a:br>
            <a:r>
              <a:rPr lang="fr-CA" sz="788">
                <a:latin typeface="Arial" panose="020B0604020202020204" pitchFamily="34" charset="0"/>
              </a:rPr>
              <a:t>CDPQ Infra</a:t>
            </a:r>
            <a:br>
              <a:rPr lang="fr-CA" sz="788">
                <a:latin typeface="Arial" panose="020B0604020202020204" pitchFamily="34" charset="0"/>
              </a:rPr>
            </a:br>
            <a:r>
              <a:rPr lang="fr-CA" sz="788">
                <a:latin typeface="Arial" panose="020B0604020202020204" pitchFamily="34" charset="0"/>
              </a:rPr>
              <a:t>et de </a:t>
            </a:r>
            <a:br>
              <a:rPr lang="fr-CA" sz="788">
                <a:latin typeface="Arial" panose="020B0604020202020204" pitchFamily="34" charset="0"/>
              </a:rPr>
            </a:br>
            <a:r>
              <a:rPr lang="fr-CA" sz="788">
                <a:latin typeface="Arial" panose="020B0604020202020204" pitchFamily="34" charset="0"/>
              </a:rPr>
              <a:t>l’Espace</a:t>
            </a:r>
            <a:br>
              <a:rPr lang="fr-CA" sz="788">
                <a:latin typeface="Arial" panose="020B0604020202020204" pitchFamily="34" charset="0"/>
              </a:rPr>
            </a:br>
            <a:r>
              <a:rPr lang="fr-CA" sz="788">
                <a:latin typeface="Arial" panose="020B0604020202020204" pitchFamily="34" charset="0"/>
              </a:rPr>
              <a:t>CDPQ</a:t>
            </a:r>
          </a:p>
        </p:txBody>
      </p:sp>
      <p:sp>
        <p:nvSpPr>
          <p:cNvPr id="77" name="Rectangle 76">
            <a:extLst>
              <a:ext uri="{FF2B5EF4-FFF2-40B4-BE49-F238E27FC236}">
                <a16:creationId xmlns:a16="http://schemas.microsoft.com/office/drawing/2014/main" id="{E046DA04-6D87-E08E-3E4A-1C0A536BA4E3}"/>
              </a:ext>
            </a:extLst>
          </p:cNvPr>
          <p:cNvSpPr/>
          <p:nvPr>
            <p:custDataLst>
              <p:tags r:id="rId37"/>
            </p:custDataLst>
          </p:nvPr>
        </p:nvSpPr>
        <p:spPr>
          <a:xfrm>
            <a:off x="6935071" y="4567997"/>
            <a:ext cx="1000124" cy="1095809"/>
          </a:xfrm>
          <a:prstGeom prst="rect">
            <a:avLst/>
          </a:prstGeom>
        </p:spPr>
        <p:txBody>
          <a:bodyPr wrap="square" lIns="0" tIns="36000">
            <a:spAutoFit/>
          </a:bodyPr>
          <a:lstStyle/>
          <a:p>
            <a:pPr defTabSz="609585">
              <a:lnSpc>
                <a:spcPct val="105000"/>
              </a:lnSpc>
              <a:spcAft>
                <a:spcPts val="450"/>
              </a:spcAft>
              <a:defRPr/>
            </a:pPr>
            <a:r>
              <a:rPr lang="fr-CA" sz="1200" b="1">
                <a:latin typeface="Arial"/>
              </a:rPr>
              <a:t>2012-2016</a:t>
            </a:r>
          </a:p>
          <a:p>
            <a:pPr>
              <a:lnSpc>
                <a:spcPct val="105000"/>
              </a:lnSpc>
              <a:spcAft>
                <a:spcPts val="300"/>
              </a:spcAft>
              <a:defRPr/>
            </a:pPr>
            <a:r>
              <a:rPr lang="fr-CA" sz="788">
                <a:latin typeface="Arial" panose="020B0604020202020204" pitchFamily="34" charset="0"/>
              </a:rPr>
              <a:t>Ouverture </a:t>
            </a:r>
            <a:br>
              <a:rPr lang="fr-CA" sz="788">
                <a:latin typeface="Arial" panose="020B0604020202020204" pitchFamily="34" charset="0"/>
              </a:rPr>
            </a:br>
            <a:r>
              <a:rPr lang="fr-CA" sz="788">
                <a:latin typeface="Arial" panose="020B0604020202020204" pitchFamily="34" charset="0"/>
              </a:rPr>
              <a:t>de bureaux à</a:t>
            </a:r>
            <a:br>
              <a:rPr lang="fr-CA" sz="788">
                <a:latin typeface="Arial" panose="020B0604020202020204" pitchFamily="34" charset="0"/>
              </a:rPr>
            </a:br>
            <a:r>
              <a:rPr lang="fr-CA" sz="788">
                <a:latin typeface="Arial" panose="020B0604020202020204" pitchFamily="34" charset="0"/>
              </a:rPr>
              <a:t>Paris, Singapour, Mexico, Sydney, New Delhi et Londres  </a:t>
            </a:r>
          </a:p>
        </p:txBody>
      </p:sp>
      <p:sp>
        <p:nvSpPr>
          <p:cNvPr id="78" name="Rectangle 77">
            <a:extLst>
              <a:ext uri="{FF2B5EF4-FFF2-40B4-BE49-F238E27FC236}">
                <a16:creationId xmlns:a16="http://schemas.microsoft.com/office/drawing/2014/main" id="{E071866D-58FE-2FE4-A5DC-CF65BE029CD6}"/>
              </a:ext>
            </a:extLst>
          </p:cNvPr>
          <p:cNvSpPr/>
          <p:nvPr>
            <p:custDataLst>
              <p:tags r:id="rId38"/>
            </p:custDataLst>
          </p:nvPr>
        </p:nvSpPr>
        <p:spPr>
          <a:xfrm>
            <a:off x="1680177" y="2250371"/>
            <a:ext cx="1004383" cy="933637"/>
          </a:xfrm>
          <a:prstGeom prst="rect">
            <a:avLst/>
          </a:prstGeom>
        </p:spPr>
        <p:txBody>
          <a:bodyPr wrap="square" lIns="0" tIns="35100" bIns="0" anchor="b" anchorCtr="0">
            <a:spAutoFit/>
          </a:bodyPr>
          <a:lstStyle/>
          <a:p>
            <a:pPr defTabSz="609585">
              <a:lnSpc>
                <a:spcPts val="1050"/>
              </a:lnSpc>
              <a:spcAft>
                <a:spcPts val="450"/>
              </a:spcAft>
              <a:defRPr/>
            </a:pPr>
            <a:r>
              <a:rPr lang="fr-CA" sz="1200" b="1">
                <a:latin typeface="Arial"/>
              </a:rPr>
              <a:t>1965</a:t>
            </a:r>
            <a:r>
              <a:rPr lang="fr-CA" sz="1300" b="1">
                <a:latin typeface="Arial"/>
              </a:rPr>
              <a:t> </a:t>
            </a:r>
          </a:p>
          <a:p>
            <a:pPr defTabSz="609585">
              <a:lnSpc>
                <a:spcPts val="1050"/>
              </a:lnSpc>
              <a:spcAft>
                <a:spcPts val="300"/>
              </a:spcAft>
              <a:defRPr/>
            </a:pPr>
            <a:r>
              <a:rPr lang="fr-CA" sz="788">
                <a:latin typeface="Arial" panose="020B0604020202020204" pitchFamily="34" charset="0"/>
              </a:rPr>
              <a:t>Création par</a:t>
            </a:r>
            <a:br>
              <a:rPr lang="fr-CA" sz="788">
                <a:latin typeface="Arial" panose="020B0604020202020204" pitchFamily="34" charset="0"/>
              </a:rPr>
            </a:br>
            <a:r>
              <a:rPr lang="fr-CA" sz="788">
                <a:latin typeface="Arial" panose="020B0604020202020204" pitchFamily="34" charset="0"/>
              </a:rPr>
              <a:t>une loi de l’Assemblée nationale</a:t>
            </a:r>
            <a:br>
              <a:rPr lang="fr-CA" sz="788">
                <a:latin typeface="Arial" panose="020B0604020202020204" pitchFamily="34" charset="0"/>
              </a:rPr>
            </a:br>
            <a:r>
              <a:rPr lang="fr-CA" sz="788">
                <a:latin typeface="Arial" panose="020B0604020202020204" pitchFamily="34" charset="0"/>
              </a:rPr>
              <a:t>du Québec</a:t>
            </a:r>
            <a:endParaRPr lang="fr-CA" sz="788" b="1">
              <a:latin typeface="Arial" panose="020B0604020202020204" pitchFamily="34" charset="0"/>
            </a:endParaRPr>
          </a:p>
        </p:txBody>
      </p:sp>
      <p:cxnSp>
        <p:nvCxnSpPr>
          <p:cNvPr id="79" name="Connecteur droit 45">
            <a:extLst>
              <a:ext uri="{FF2B5EF4-FFF2-40B4-BE49-F238E27FC236}">
                <a16:creationId xmlns:a16="http://schemas.microsoft.com/office/drawing/2014/main" id="{4E55351D-4E79-0CCA-1C46-01832A937DFE}"/>
              </a:ext>
            </a:extLst>
          </p:cNvPr>
          <p:cNvCxnSpPr>
            <a:cxnSpLocks/>
          </p:cNvCxnSpPr>
          <p:nvPr>
            <p:custDataLst>
              <p:tags r:id="rId39"/>
            </p:custDataLst>
          </p:nvPr>
        </p:nvCxnSpPr>
        <p:spPr>
          <a:xfrm>
            <a:off x="2014694" y="4087787"/>
            <a:ext cx="0" cy="4068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CAA0FB9C-8672-A243-A699-18FEDCB55BE0}"/>
              </a:ext>
            </a:extLst>
          </p:cNvPr>
          <p:cNvSpPr/>
          <p:nvPr>
            <p:custDataLst>
              <p:tags r:id="rId40"/>
            </p:custDataLst>
          </p:nvPr>
        </p:nvSpPr>
        <p:spPr>
          <a:xfrm>
            <a:off x="1688450" y="3709825"/>
            <a:ext cx="1422543" cy="43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b="1"/>
              <a:t>Fondation</a:t>
            </a:r>
            <a:br>
              <a:rPr lang="fr-CA" sz="800" b="1"/>
            </a:br>
            <a:r>
              <a:rPr lang="fr-CA" sz="800" b="1"/>
              <a:t>et consolidation</a:t>
            </a:r>
          </a:p>
        </p:txBody>
      </p:sp>
      <p:sp>
        <p:nvSpPr>
          <p:cNvPr id="81" name="Rectangle 80">
            <a:extLst>
              <a:ext uri="{FF2B5EF4-FFF2-40B4-BE49-F238E27FC236}">
                <a16:creationId xmlns:a16="http://schemas.microsoft.com/office/drawing/2014/main" id="{CD2EA977-BEB9-59B4-A939-2B2D252E9D43}"/>
              </a:ext>
            </a:extLst>
          </p:cNvPr>
          <p:cNvSpPr/>
          <p:nvPr>
            <p:custDataLst>
              <p:tags r:id="rId41"/>
            </p:custDataLst>
          </p:nvPr>
        </p:nvSpPr>
        <p:spPr>
          <a:xfrm>
            <a:off x="4653466" y="3709825"/>
            <a:ext cx="1503091" cy="431999"/>
          </a:xfrm>
          <a:prstGeom prst="rect">
            <a:avLst/>
          </a:prstGeom>
          <a:solidFill>
            <a:srgbClr val="F8C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b="1">
                <a:solidFill>
                  <a:schemeClr val="tx1"/>
                </a:solidFill>
              </a:rPr>
              <a:t>Diversification accrue</a:t>
            </a:r>
            <a:br>
              <a:rPr lang="fr-CA" sz="800" b="1">
                <a:solidFill>
                  <a:schemeClr val="tx1"/>
                </a:solidFill>
              </a:rPr>
            </a:br>
            <a:r>
              <a:rPr lang="fr-CA" sz="800" b="1">
                <a:solidFill>
                  <a:schemeClr val="tx1"/>
                </a:solidFill>
              </a:rPr>
              <a:t>et expansion</a:t>
            </a:r>
          </a:p>
        </p:txBody>
      </p:sp>
      <p:sp>
        <p:nvSpPr>
          <p:cNvPr id="82" name="Rectangle 81">
            <a:extLst>
              <a:ext uri="{FF2B5EF4-FFF2-40B4-BE49-F238E27FC236}">
                <a16:creationId xmlns:a16="http://schemas.microsoft.com/office/drawing/2014/main" id="{89D56869-832B-8D74-5CBD-1485C46D3DB6}"/>
              </a:ext>
            </a:extLst>
          </p:cNvPr>
          <p:cNvSpPr/>
          <p:nvPr>
            <p:custDataLst>
              <p:tags r:id="rId42"/>
            </p:custDataLst>
          </p:nvPr>
        </p:nvSpPr>
        <p:spPr>
          <a:xfrm>
            <a:off x="6146247" y="3709825"/>
            <a:ext cx="1398201" cy="431999"/>
          </a:xfrm>
          <a:prstGeom prst="rect">
            <a:avLst/>
          </a:prstGeom>
          <a:solidFill>
            <a:srgbClr val="9C4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b="1"/>
              <a:t>Virage à long terme</a:t>
            </a:r>
          </a:p>
        </p:txBody>
      </p:sp>
      <p:sp>
        <p:nvSpPr>
          <p:cNvPr id="83" name="Rectangle 82">
            <a:extLst>
              <a:ext uri="{FF2B5EF4-FFF2-40B4-BE49-F238E27FC236}">
                <a16:creationId xmlns:a16="http://schemas.microsoft.com/office/drawing/2014/main" id="{936E5356-E5A6-4AEC-97ED-D04DDCF5DAE3}"/>
              </a:ext>
            </a:extLst>
          </p:cNvPr>
          <p:cNvSpPr/>
          <p:nvPr>
            <p:custDataLst>
              <p:tags r:id="rId43"/>
            </p:custDataLst>
          </p:nvPr>
        </p:nvSpPr>
        <p:spPr>
          <a:xfrm>
            <a:off x="7544444" y="3709825"/>
            <a:ext cx="1130612" cy="431999"/>
          </a:xfrm>
          <a:prstGeom prst="rect">
            <a:avLst/>
          </a:prstGeom>
          <a:solidFill>
            <a:srgbClr val="9AC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b="1">
                <a:solidFill>
                  <a:sysClr val="windowText" lastClr="000000"/>
                </a:solidFill>
              </a:rPr>
              <a:t>Mondialisation</a:t>
            </a:r>
            <a:br>
              <a:rPr lang="fr-CA" sz="800" b="1">
                <a:solidFill>
                  <a:sysClr val="windowText" lastClr="000000"/>
                </a:solidFill>
              </a:rPr>
            </a:br>
            <a:r>
              <a:rPr lang="fr-CA" sz="800" b="1">
                <a:solidFill>
                  <a:sysClr val="windowText" lastClr="000000"/>
                </a:solidFill>
              </a:rPr>
              <a:t>et actifs réels</a:t>
            </a:r>
          </a:p>
        </p:txBody>
      </p:sp>
      <p:sp>
        <p:nvSpPr>
          <p:cNvPr id="84" name="Rectangle 83">
            <a:extLst>
              <a:ext uri="{FF2B5EF4-FFF2-40B4-BE49-F238E27FC236}">
                <a16:creationId xmlns:a16="http://schemas.microsoft.com/office/drawing/2014/main" id="{9BD03E6D-A7CA-901E-1762-6B0FA3B9B688}"/>
              </a:ext>
            </a:extLst>
          </p:cNvPr>
          <p:cNvSpPr/>
          <p:nvPr>
            <p:custDataLst>
              <p:tags r:id="rId44"/>
            </p:custDataLst>
          </p:nvPr>
        </p:nvSpPr>
        <p:spPr>
          <a:xfrm>
            <a:off x="3101756" y="3709825"/>
            <a:ext cx="1551710" cy="43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800" b="1">
                <a:solidFill>
                  <a:schemeClr val="bg1"/>
                </a:solidFill>
              </a:rPr>
              <a:t>Cap sur l’immobilier</a:t>
            </a:r>
            <a:br>
              <a:rPr lang="fr-CA" sz="800" b="1">
                <a:solidFill>
                  <a:schemeClr val="bg1"/>
                </a:solidFill>
              </a:rPr>
            </a:br>
            <a:r>
              <a:rPr lang="fr-CA" sz="800" b="1">
                <a:solidFill>
                  <a:schemeClr val="bg1"/>
                </a:solidFill>
              </a:rPr>
              <a:t>et les marchés mondiaux</a:t>
            </a:r>
          </a:p>
        </p:txBody>
      </p:sp>
      <p:sp>
        <p:nvSpPr>
          <p:cNvPr id="85" name="Rectangle 84">
            <a:extLst>
              <a:ext uri="{FF2B5EF4-FFF2-40B4-BE49-F238E27FC236}">
                <a16:creationId xmlns:a16="http://schemas.microsoft.com/office/drawing/2014/main" id="{90CA882A-6242-168A-ECF5-F5E060FF4AED}"/>
              </a:ext>
            </a:extLst>
          </p:cNvPr>
          <p:cNvSpPr/>
          <p:nvPr>
            <p:custDataLst>
              <p:tags r:id="rId45"/>
            </p:custDataLst>
          </p:nvPr>
        </p:nvSpPr>
        <p:spPr>
          <a:xfrm>
            <a:off x="8675057" y="3709825"/>
            <a:ext cx="1222620" cy="431999"/>
          </a:xfrm>
          <a:prstGeom prst="rect">
            <a:avLst/>
          </a:prstGeom>
          <a:solidFill>
            <a:srgbClr val="DC613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800" b="1"/>
              <a:t>Investissement durable et rayonnement</a:t>
            </a:r>
          </a:p>
        </p:txBody>
      </p:sp>
      <p:sp>
        <p:nvSpPr>
          <p:cNvPr id="86" name="Rectangle 85">
            <a:extLst>
              <a:ext uri="{FF2B5EF4-FFF2-40B4-BE49-F238E27FC236}">
                <a16:creationId xmlns:a16="http://schemas.microsoft.com/office/drawing/2014/main" id="{352107FA-B299-69BF-3700-2DDAF36A271C}"/>
              </a:ext>
            </a:extLst>
          </p:cNvPr>
          <p:cNvSpPr/>
          <p:nvPr>
            <p:custDataLst>
              <p:tags r:id="rId46"/>
            </p:custDataLst>
          </p:nvPr>
        </p:nvSpPr>
        <p:spPr>
          <a:xfrm>
            <a:off x="9038890" y="1821548"/>
            <a:ext cx="944065" cy="1356895"/>
          </a:xfrm>
          <a:prstGeom prst="rect">
            <a:avLst/>
          </a:prstGeom>
        </p:spPr>
        <p:txBody>
          <a:bodyPr wrap="square" lIns="0" tIns="35100" bIns="0" anchor="b" anchorCtr="0">
            <a:spAutoFit/>
          </a:bodyPr>
          <a:lstStyle/>
          <a:p>
            <a:pPr defTabSz="609585">
              <a:lnSpc>
                <a:spcPts val="1050"/>
              </a:lnSpc>
              <a:spcAft>
                <a:spcPts val="450"/>
              </a:spcAft>
              <a:defRPr/>
            </a:pPr>
            <a:r>
              <a:rPr lang="fr-CA" sz="1200" b="1">
                <a:latin typeface="Arial"/>
              </a:rPr>
              <a:t>2022</a:t>
            </a:r>
          </a:p>
          <a:p>
            <a:pPr defTabSz="609585">
              <a:lnSpc>
                <a:spcPts val="1050"/>
              </a:lnSpc>
              <a:spcAft>
                <a:spcPts val="300"/>
              </a:spcAft>
              <a:defRPr/>
            </a:pPr>
            <a:r>
              <a:rPr lang="fr-CA" sz="788">
                <a:solidFill>
                  <a:srgbClr val="000000"/>
                </a:solidFill>
                <a:latin typeface="Arial" panose="020B0604020202020204" pitchFamily="34" charset="0"/>
              </a:rPr>
              <a:t>Une expertise</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et une approche durable reconnues par plusieurs distinctions, </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dont Fonds de l’année 2022</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par Global SWF</a:t>
            </a:r>
          </a:p>
        </p:txBody>
      </p:sp>
      <p:sp>
        <p:nvSpPr>
          <p:cNvPr id="87" name="Rectangle 86">
            <a:extLst>
              <a:ext uri="{FF2B5EF4-FFF2-40B4-BE49-F238E27FC236}">
                <a16:creationId xmlns:a16="http://schemas.microsoft.com/office/drawing/2014/main" id="{BE67CBB0-64E7-F340-27CA-1D7791C9B030}"/>
              </a:ext>
            </a:extLst>
          </p:cNvPr>
          <p:cNvSpPr/>
          <p:nvPr>
            <p:custDataLst>
              <p:tags r:id="rId47"/>
            </p:custDataLst>
          </p:nvPr>
        </p:nvSpPr>
        <p:spPr>
          <a:xfrm>
            <a:off x="8563352" y="4512174"/>
            <a:ext cx="1028195" cy="1401790"/>
          </a:xfrm>
          <a:prstGeom prst="rect">
            <a:avLst/>
          </a:prstGeom>
        </p:spPr>
        <p:txBody>
          <a:bodyPr wrap="square" lIns="0" tIns="36000" anchor="b">
            <a:spAutoFit/>
          </a:bodyPr>
          <a:lstStyle/>
          <a:p>
            <a:pPr defTabSz="609585">
              <a:lnSpc>
                <a:spcPct val="105000"/>
              </a:lnSpc>
              <a:spcAft>
                <a:spcPts val="450"/>
              </a:spcAft>
              <a:defRPr/>
            </a:pPr>
            <a:r>
              <a:rPr lang="fr-CA" sz="1200" b="1">
                <a:latin typeface="Arial"/>
              </a:rPr>
              <a:t>2018</a:t>
            </a:r>
          </a:p>
          <a:p>
            <a:pPr defTabSz="609585">
              <a:lnSpc>
                <a:spcPct val="105000"/>
              </a:lnSpc>
              <a:spcAft>
                <a:spcPts val="400"/>
              </a:spcAft>
              <a:defRPr/>
            </a:pPr>
            <a:r>
              <a:rPr lang="fr-CA" sz="788">
                <a:solidFill>
                  <a:srgbClr val="000000"/>
                </a:solidFill>
                <a:latin typeface="Arial" panose="020B0604020202020204" pitchFamily="34" charset="0"/>
              </a:rPr>
              <a:t>Début de la construction </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du REM </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dans le Grand </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Montréal</a:t>
            </a:r>
          </a:p>
          <a:p>
            <a:pPr defTabSz="609585">
              <a:lnSpc>
                <a:spcPct val="105000"/>
              </a:lnSpc>
              <a:spcAft>
                <a:spcPts val="300"/>
              </a:spcAft>
              <a:defRPr/>
            </a:pPr>
            <a:r>
              <a:rPr lang="fr-CA" sz="788">
                <a:solidFill>
                  <a:srgbClr val="000000"/>
                </a:solidFill>
                <a:latin typeface="Arial" panose="020B0604020202020204" pitchFamily="34" charset="0"/>
              </a:rPr>
              <a:t>Ouverture</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du bureau </a:t>
            </a:r>
            <a:br>
              <a:rPr lang="fr-CA" sz="788">
                <a:solidFill>
                  <a:srgbClr val="000000"/>
                </a:solidFill>
                <a:latin typeface="Arial" panose="020B0604020202020204" pitchFamily="34" charset="0"/>
              </a:rPr>
            </a:br>
            <a:r>
              <a:rPr lang="fr-CA" sz="788">
                <a:solidFill>
                  <a:srgbClr val="000000"/>
                </a:solidFill>
                <a:latin typeface="Arial" panose="020B0604020202020204" pitchFamily="34" charset="0"/>
              </a:rPr>
              <a:t>de São Paulo</a:t>
            </a:r>
          </a:p>
        </p:txBody>
      </p:sp>
      <p:sp>
        <p:nvSpPr>
          <p:cNvPr id="12" name="Rectangle 11">
            <a:extLst>
              <a:ext uri="{FF2B5EF4-FFF2-40B4-BE49-F238E27FC236}">
                <a16:creationId xmlns:a16="http://schemas.microsoft.com/office/drawing/2014/main" id="{2F960843-4E2B-FDF9-C4D3-03363A617A87}"/>
              </a:ext>
            </a:extLst>
          </p:cNvPr>
          <p:cNvSpPr/>
          <p:nvPr>
            <p:custDataLst>
              <p:tags r:id="rId48"/>
            </p:custDataLst>
          </p:nvPr>
        </p:nvSpPr>
        <p:spPr>
          <a:xfrm>
            <a:off x="8088167" y="5828429"/>
            <a:ext cx="1923571" cy="586439"/>
          </a:xfrm>
          <a:prstGeom prst="rect">
            <a:avLst/>
          </a:prstGeom>
        </p:spPr>
        <p:txBody>
          <a:bodyPr wrap="square" lIns="0" tIns="36000" anchor="b">
            <a:spAutoFit/>
          </a:bodyPr>
          <a:lstStyle/>
          <a:p>
            <a:pPr algn="r" defTabSz="609585">
              <a:lnSpc>
                <a:spcPct val="105000"/>
              </a:lnSpc>
              <a:spcAft>
                <a:spcPts val="450"/>
              </a:spcAft>
              <a:defRPr/>
            </a:pPr>
            <a:r>
              <a:rPr lang="fr-CA" sz="1200" b="1">
                <a:latin typeface="Arial"/>
              </a:rPr>
              <a:t>2024</a:t>
            </a:r>
          </a:p>
          <a:p>
            <a:pPr algn="r" defTabSz="609585">
              <a:lnSpc>
                <a:spcPct val="105000"/>
              </a:lnSpc>
              <a:spcAft>
                <a:spcPts val="450"/>
              </a:spcAft>
              <a:defRPr/>
            </a:pPr>
            <a:r>
              <a:rPr lang="fr-CA" sz="788">
                <a:solidFill>
                  <a:srgbClr val="000000"/>
                </a:solidFill>
                <a:latin typeface="Arial" panose="020B0604020202020204" pitchFamily="34" charset="0"/>
              </a:rPr>
              <a:t>Intégration de nos filiales immobilières : Ivanhoé Cambridge et </a:t>
            </a:r>
            <a:r>
              <a:rPr lang="fr-CA" sz="788" err="1">
                <a:solidFill>
                  <a:srgbClr val="000000"/>
                </a:solidFill>
                <a:latin typeface="Arial" panose="020B0604020202020204" pitchFamily="34" charset="0"/>
              </a:rPr>
              <a:t>Otéra</a:t>
            </a:r>
            <a:r>
              <a:rPr lang="fr-CA" sz="788">
                <a:solidFill>
                  <a:srgbClr val="000000"/>
                </a:solidFill>
                <a:latin typeface="Arial" panose="020B0604020202020204" pitchFamily="34" charset="0"/>
              </a:rPr>
              <a:t> Capital</a:t>
            </a:r>
          </a:p>
        </p:txBody>
      </p:sp>
      <p:cxnSp>
        <p:nvCxnSpPr>
          <p:cNvPr id="18" name="Connecteur droit 44">
            <a:extLst>
              <a:ext uri="{FF2B5EF4-FFF2-40B4-BE49-F238E27FC236}">
                <a16:creationId xmlns:a16="http://schemas.microsoft.com/office/drawing/2014/main" id="{0407EA98-D439-10AE-C01D-0982CF2E68E3}"/>
              </a:ext>
            </a:extLst>
          </p:cNvPr>
          <p:cNvCxnSpPr>
            <a:cxnSpLocks/>
          </p:cNvCxnSpPr>
          <p:nvPr>
            <p:custDataLst>
              <p:tags r:id="rId49"/>
            </p:custDataLst>
          </p:nvPr>
        </p:nvCxnSpPr>
        <p:spPr>
          <a:xfrm>
            <a:off x="9888653" y="4143623"/>
            <a:ext cx="0" cy="16241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3712F5DE-2D62-8725-843B-133F4F66DC77}"/>
              </a:ext>
            </a:extLst>
          </p:cNvPr>
          <p:cNvSpPr/>
          <p:nvPr>
            <p:custDataLst>
              <p:tags r:id="rId50"/>
            </p:custDataLst>
          </p:nvPr>
        </p:nvSpPr>
        <p:spPr>
          <a:xfrm>
            <a:off x="9331126" y="4496301"/>
            <a:ext cx="743634" cy="1069308"/>
          </a:xfrm>
          <a:prstGeom prst="rect">
            <a:avLst/>
          </a:prstGeom>
          <a:solidFill>
            <a:schemeClr val="bg1"/>
          </a:solidFill>
        </p:spPr>
        <p:txBody>
          <a:bodyPr wrap="square" lIns="0" tIns="72000" rIns="0" bIns="72000" anchor="t" anchorCtr="0">
            <a:spAutoFit/>
          </a:bodyPr>
          <a:lstStyle/>
          <a:p>
            <a:pPr defTabSz="609585">
              <a:lnSpc>
                <a:spcPct val="105000"/>
              </a:lnSpc>
              <a:spcAft>
                <a:spcPts val="450"/>
              </a:spcAft>
              <a:defRPr/>
            </a:pPr>
            <a:r>
              <a:rPr lang="fr-CA" sz="1200" b="1">
                <a:latin typeface="Arial"/>
              </a:rPr>
              <a:t>2023</a:t>
            </a:r>
          </a:p>
          <a:p>
            <a:pPr defTabSz="609585">
              <a:lnSpc>
                <a:spcPct val="105000"/>
              </a:lnSpc>
              <a:spcAft>
                <a:spcPts val="450"/>
              </a:spcAft>
              <a:defRPr/>
            </a:pPr>
            <a:r>
              <a:rPr lang="fr-CA" sz="790">
                <a:solidFill>
                  <a:srgbClr val="000000"/>
                </a:solidFill>
                <a:latin typeface="Arial" panose="020B0604020202020204" pitchFamily="34" charset="0"/>
              </a:rPr>
              <a:t>Mise en service</a:t>
            </a:r>
            <a:br>
              <a:rPr lang="fr-CA" sz="790">
                <a:solidFill>
                  <a:srgbClr val="000000"/>
                </a:solidFill>
                <a:latin typeface="Arial" panose="020B0604020202020204" pitchFamily="34" charset="0"/>
              </a:rPr>
            </a:br>
            <a:r>
              <a:rPr lang="fr-CA" sz="790">
                <a:solidFill>
                  <a:srgbClr val="000000"/>
                </a:solidFill>
                <a:latin typeface="Arial" panose="020B0604020202020204" pitchFamily="34" charset="0"/>
              </a:rPr>
              <a:t>de la première antenne du REM sur la Rive-Sud</a:t>
            </a:r>
          </a:p>
        </p:txBody>
      </p:sp>
      <p:sp>
        <p:nvSpPr>
          <p:cNvPr id="4" name="Espace réservé du numéro de diapositive 3">
            <a:extLst>
              <a:ext uri="{FF2B5EF4-FFF2-40B4-BE49-F238E27FC236}">
                <a16:creationId xmlns:a16="http://schemas.microsoft.com/office/drawing/2014/main" id="{ABCF8B6F-EDC9-0E10-884B-1ADF647ECE7E}"/>
              </a:ext>
            </a:extLst>
          </p:cNvPr>
          <p:cNvSpPr>
            <a:spLocks noGrp="1"/>
          </p:cNvSpPr>
          <p:nvPr>
            <p:ph type="sldNum" sz="quarter" idx="12"/>
          </p:nvPr>
        </p:nvSpPr>
        <p:spPr/>
        <p:txBody>
          <a:bodyPr/>
          <a:lstStyle/>
          <a:p>
            <a:fld id="{8937DB96-938E-1B44-A3B6-A4E4F034D415}" type="slidenum">
              <a:rPr lang="fr-CA" smtClean="0"/>
              <a:t>4</a:t>
            </a:fld>
            <a:endParaRPr lang="fr-CA"/>
          </a:p>
        </p:txBody>
      </p:sp>
    </p:spTree>
    <p:custDataLst>
      <p:tags r:id="rId1"/>
    </p:custDataLst>
    <p:extLst>
      <p:ext uri="{BB962C8B-B14F-4D97-AF65-F5344CB8AC3E}">
        <p14:creationId xmlns:p14="http://schemas.microsoft.com/office/powerpoint/2010/main" val="3764190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8C2416F7-AC6B-5A4D-8C41-8154BFF0E35B}"/>
              </a:ext>
            </a:extLst>
          </p:cNvPr>
          <p:cNvPicPr>
            <a:picLocks noChangeAspect="1" noChangeArrowheads="1"/>
          </p:cNvPicPr>
          <p:nvPr>
            <p:custDataLst>
              <p:tags r:id="rId2"/>
            </p:custDataLst>
          </p:nvPr>
        </p:nvPicPr>
        <p:blipFill>
          <a:blip r:embed="rId17"/>
          <a:srcRect l="1313" r="1313"/>
          <a:stretch/>
        </p:blipFill>
        <p:spPr bwMode="auto">
          <a:xfrm>
            <a:off x="4795882" y="1787800"/>
            <a:ext cx="5682083" cy="328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t 6" hidden="1">
            <a:extLst>
              <a:ext uri="{FF2B5EF4-FFF2-40B4-BE49-F238E27FC236}">
                <a16:creationId xmlns:a16="http://schemas.microsoft.com/office/drawing/2014/main" id="{034C4D95-2D58-4FA2-9F70-0108645F12C1}"/>
              </a:ext>
            </a:extLst>
          </p:cNvPr>
          <p:cNvGraphicFramePr>
            <a:graphicFrameLocks noChangeAspect="1"/>
          </p:cNvGraphicFramePr>
          <p:nvPr>
            <p:custDataLst>
              <p:tags r:id="rId3"/>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Diapositive think-cell" r:id="rId18" imgW="306" imgH="305" progId="TCLayout.ActiveDocument.1">
                  <p:embed/>
                </p:oleObj>
              </mc:Choice>
              <mc:Fallback>
                <p:oleObj name="Diapositive think-cell" r:id="rId18" imgW="306" imgH="305" progId="TCLayout.ActiveDocument.1">
                  <p:embed/>
                  <p:pic>
                    <p:nvPicPr>
                      <p:cNvPr id="7" name="Objet 6" hidden="1">
                        <a:extLst>
                          <a:ext uri="{FF2B5EF4-FFF2-40B4-BE49-F238E27FC236}">
                            <a16:creationId xmlns:a16="http://schemas.microsoft.com/office/drawing/2014/main" id="{034C4D95-2D58-4FA2-9F70-0108645F12C1}"/>
                          </a:ext>
                        </a:extLst>
                      </p:cNvPr>
                      <p:cNvPicPr/>
                      <p:nvPr/>
                    </p:nvPicPr>
                    <p:blipFill>
                      <a:blip r:embed="rId19"/>
                      <a:stretch>
                        <a:fillRect/>
                      </a:stretch>
                    </p:blipFill>
                    <p:spPr>
                      <a:xfrm>
                        <a:off x="1525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AEC1541-33D5-4A71-83BF-B13B1135A274}"/>
              </a:ext>
            </a:extLst>
          </p:cNvPr>
          <p:cNvSpPr/>
          <p:nvPr>
            <p:custDataLst>
              <p:tags r:id="rId4"/>
            </p:custDataLst>
          </p:nvPr>
        </p:nvSpPr>
        <p:spPr>
          <a:xfrm>
            <a:off x="1524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fr-CA" sz="2800">
              <a:latin typeface="Georgia" panose="02040502050405020303" pitchFamily="18" charset="0"/>
              <a:ea typeface="+mj-ea"/>
              <a:cs typeface="+mj-cs"/>
              <a:sym typeface="Georgia" panose="02040502050405020303" pitchFamily="18" charset="0"/>
            </a:endParaRPr>
          </a:p>
        </p:txBody>
      </p:sp>
      <p:sp>
        <p:nvSpPr>
          <p:cNvPr id="2" name="Titre 1">
            <a:extLst>
              <a:ext uri="{FF2B5EF4-FFF2-40B4-BE49-F238E27FC236}">
                <a16:creationId xmlns:a16="http://schemas.microsoft.com/office/drawing/2014/main" id="{176CF5F1-ADA6-4148-8318-D0C1997BBF89}"/>
              </a:ext>
            </a:extLst>
          </p:cNvPr>
          <p:cNvSpPr>
            <a:spLocks noGrp="1"/>
          </p:cNvSpPr>
          <p:nvPr>
            <p:ph type="title"/>
            <p:custDataLst>
              <p:tags r:id="rId5"/>
            </p:custDataLst>
          </p:nvPr>
        </p:nvSpPr>
        <p:spPr>
          <a:xfrm>
            <a:off x="893699" y="483984"/>
            <a:ext cx="8073201" cy="900113"/>
          </a:xfrm>
        </p:spPr>
        <p:txBody>
          <a:bodyPr vert="horz">
            <a:noAutofit/>
          </a:bodyPr>
          <a:lstStyle/>
          <a:p>
            <a:r>
              <a:rPr lang="fr-CA"/>
              <a:t>Nous sommes un groupe mondial d’investissement</a:t>
            </a:r>
          </a:p>
        </p:txBody>
      </p:sp>
      <p:sp>
        <p:nvSpPr>
          <p:cNvPr id="10" name="Espace réservé du texte 28">
            <a:extLst>
              <a:ext uri="{FF2B5EF4-FFF2-40B4-BE49-F238E27FC236}">
                <a16:creationId xmlns:a16="http://schemas.microsoft.com/office/drawing/2014/main" id="{F48A731A-AA1E-5F45-86C2-EB1EF06D036B}"/>
              </a:ext>
            </a:extLst>
          </p:cNvPr>
          <p:cNvSpPr txBox="1">
            <a:spLocks/>
          </p:cNvSpPr>
          <p:nvPr>
            <p:custDataLst>
              <p:tags r:id="rId6"/>
            </p:custDataLst>
          </p:nvPr>
        </p:nvSpPr>
        <p:spPr>
          <a:xfrm>
            <a:off x="4930300" y="4632801"/>
            <a:ext cx="2602406" cy="1589018"/>
          </a:xfrm>
          <a:prstGeom prst="rect">
            <a:avLst/>
          </a:prstGeom>
          <a:noFill/>
          <a:ln w="12700">
            <a:noFill/>
          </a:ln>
        </p:spPr>
        <p:txBody>
          <a:bodyPr vert="horz" lIns="125999" tIns="144000" rIns="127000" bIns="72000" rtlCol="0" anchor="t" anchorCtr="0">
            <a:noAutofit/>
          </a:bodyPr>
          <a:lstStyle>
            <a:lvl1pPr marL="0" indent="0" algn="l" defTabSz="457200" rtl="0" eaLnBrk="1" latinLnBrk="0" hangingPunct="1">
              <a:lnSpc>
                <a:spcPct val="100000"/>
              </a:lnSpc>
              <a:spcBef>
                <a:spcPts val="0"/>
              </a:spcBef>
              <a:spcAft>
                <a:spcPts val="0"/>
              </a:spcAft>
              <a:buFontTx/>
              <a:buNone/>
              <a:defRPr sz="1200" b="1" kern="1200">
                <a:solidFill>
                  <a:schemeClr val="bg1"/>
                </a:solidFill>
                <a:latin typeface="+mn-lt"/>
                <a:ea typeface="+mn-ea"/>
                <a:cs typeface="+mn-cs"/>
              </a:defRPr>
            </a:lvl1pPr>
            <a:lvl2pPr marL="171450" indent="-171450" algn="l" defTabSz="457200" rtl="0" eaLnBrk="1" latinLnBrk="0" hangingPunct="1">
              <a:lnSpc>
                <a:spcPct val="100000"/>
              </a:lnSpc>
              <a:spcBef>
                <a:spcPts val="0"/>
              </a:spcBef>
              <a:spcAft>
                <a:spcPts val="0"/>
              </a:spcAft>
              <a:buFont typeface="Arial" charset="0"/>
              <a:buChar char="•"/>
              <a:defRPr sz="1200" b="1" kern="1200">
                <a:solidFill>
                  <a:schemeClr val="bg1"/>
                </a:solidFill>
                <a:latin typeface="+mn-lt"/>
                <a:ea typeface="+mn-ea"/>
                <a:cs typeface="+mn-cs"/>
              </a:defRPr>
            </a:lvl2pPr>
            <a:lvl3pPr marL="0" indent="0" algn="l" defTabSz="457200" rtl="0" eaLnBrk="1" latinLnBrk="0" hangingPunct="1">
              <a:lnSpc>
                <a:spcPct val="100000"/>
              </a:lnSpc>
              <a:spcBef>
                <a:spcPts val="0"/>
              </a:spcBef>
              <a:spcAft>
                <a:spcPts val="0"/>
              </a:spcAft>
              <a:buFont typeface="Wingdings" charset="2"/>
              <a:buNone/>
              <a:defRPr sz="1200" b="1" kern="1200">
                <a:solidFill>
                  <a:schemeClr val="bg1"/>
                </a:solidFill>
                <a:latin typeface="+mn-lt"/>
                <a:ea typeface="+mn-ea"/>
                <a:cs typeface="+mn-cs"/>
              </a:defRPr>
            </a:lvl3pPr>
            <a:lvl4pPr marL="0" indent="0" algn="l" defTabSz="457200" rtl="0" eaLnBrk="1" latinLnBrk="0" hangingPunct="1">
              <a:lnSpc>
                <a:spcPct val="100000"/>
              </a:lnSpc>
              <a:spcBef>
                <a:spcPts val="0"/>
              </a:spcBef>
              <a:spcAft>
                <a:spcPts val="0"/>
              </a:spcAft>
              <a:buFont typeface="Arial"/>
              <a:buNone/>
              <a:defRPr sz="1200" b="1" kern="1200">
                <a:solidFill>
                  <a:schemeClr val="bg1"/>
                </a:solidFill>
                <a:latin typeface="+mn-lt"/>
                <a:ea typeface="+mn-ea"/>
                <a:cs typeface="+mn-cs"/>
              </a:defRPr>
            </a:lvl4pPr>
            <a:lvl5pPr marL="0" indent="0" algn="l" defTabSz="457200" rtl="0" eaLnBrk="1" latinLnBrk="0" hangingPunct="1">
              <a:lnSpc>
                <a:spcPct val="100000"/>
              </a:lnSpc>
              <a:spcBef>
                <a:spcPts val="0"/>
              </a:spcBef>
              <a:spcAft>
                <a:spcPts val="0"/>
              </a:spcAft>
              <a:buFont typeface="Arial"/>
              <a:buNone/>
              <a:defRPr sz="1200" b="1"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fr-CA" sz="3200">
                <a:solidFill>
                  <a:schemeClr val="tx1"/>
                </a:solidFill>
              </a:rPr>
              <a:t>48</a:t>
            </a:r>
          </a:p>
          <a:p>
            <a:pPr lvl="0"/>
            <a:r>
              <a:rPr lang="fr-CA">
                <a:solidFill>
                  <a:schemeClr val="tx1"/>
                </a:solidFill>
              </a:rPr>
              <a:t>déposants</a:t>
            </a:r>
            <a:br>
              <a:rPr lang="fr-CA" sz="1051">
                <a:solidFill>
                  <a:schemeClr val="tx1"/>
                </a:solidFill>
              </a:rPr>
            </a:br>
            <a:endParaRPr lang="fr-CA" sz="1051">
              <a:solidFill>
                <a:schemeClr val="tx1"/>
              </a:solidFill>
            </a:endParaRPr>
          </a:p>
          <a:p>
            <a:pPr>
              <a:spcAft>
                <a:spcPts val="600"/>
              </a:spcAft>
            </a:pPr>
            <a:r>
              <a:rPr lang="fr-CA" b="0">
                <a:solidFill>
                  <a:schemeClr val="tx1"/>
                </a:solidFill>
              </a:rPr>
              <a:t>caisses de retraite </a:t>
            </a:r>
            <a:br>
              <a:rPr lang="fr-CA" b="0">
                <a:solidFill>
                  <a:schemeClr val="tx1"/>
                </a:solidFill>
              </a:rPr>
            </a:br>
            <a:r>
              <a:rPr lang="fr-CA" b="0">
                <a:solidFill>
                  <a:schemeClr val="tx1"/>
                </a:solidFill>
              </a:rPr>
              <a:t>régimes d’assurance</a:t>
            </a:r>
            <a:br>
              <a:rPr lang="fr-CA" b="0">
                <a:solidFill>
                  <a:schemeClr val="tx1"/>
                </a:solidFill>
              </a:rPr>
            </a:br>
            <a:r>
              <a:rPr lang="fr-CA" b="0">
                <a:solidFill>
                  <a:schemeClr val="tx1"/>
                </a:solidFill>
              </a:rPr>
              <a:t>autres organismes</a:t>
            </a:r>
            <a:endParaRPr lang="fr-CA" b="0" strike="sngStrike">
              <a:solidFill>
                <a:schemeClr val="tx1"/>
              </a:solidFill>
            </a:endParaRPr>
          </a:p>
        </p:txBody>
      </p:sp>
      <p:sp>
        <p:nvSpPr>
          <p:cNvPr id="11" name="Espace réservé du texte 28">
            <a:extLst>
              <a:ext uri="{FF2B5EF4-FFF2-40B4-BE49-F238E27FC236}">
                <a16:creationId xmlns:a16="http://schemas.microsoft.com/office/drawing/2014/main" id="{95CB7AAF-D6EF-0B49-A939-E8AA0C6CBAFE}"/>
              </a:ext>
            </a:extLst>
          </p:cNvPr>
          <p:cNvSpPr txBox="1">
            <a:spLocks/>
          </p:cNvSpPr>
          <p:nvPr>
            <p:custDataLst>
              <p:tags r:id="rId7"/>
            </p:custDataLst>
          </p:nvPr>
        </p:nvSpPr>
        <p:spPr>
          <a:xfrm>
            <a:off x="1474237" y="4632801"/>
            <a:ext cx="2469441" cy="1589018"/>
          </a:xfrm>
          <a:prstGeom prst="rect">
            <a:avLst/>
          </a:prstGeom>
          <a:noFill/>
          <a:ln w="12700">
            <a:noFill/>
          </a:ln>
        </p:spPr>
        <p:txBody>
          <a:bodyPr vert="horz" lIns="125999" tIns="144000" rIns="127000" bIns="72000" rtlCol="0" anchor="t" anchorCtr="0">
            <a:noAutofit/>
          </a:bodyPr>
          <a:lstStyle>
            <a:lvl1pPr marL="0" indent="0" algn="l" defTabSz="457200" rtl="0" eaLnBrk="1" latinLnBrk="0" hangingPunct="1">
              <a:lnSpc>
                <a:spcPct val="100000"/>
              </a:lnSpc>
              <a:spcBef>
                <a:spcPts val="0"/>
              </a:spcBef>
              <a:spcAft>
                <a:spcPts val="0"/>
              </a:spcAft>
              <a:buFontTx/>
              <a:buNone/>
              <a:defRPr sz="1200" b="1" kern="1200">
                <a:solidFill>
                  <a:schemeClr val="bg1"/>
                </a:solidFill>
                <a:latin typeface="+mn-lt"/>
                <a:ea typeface="+mn-ea"/>
                <a:cs typeface="+mn-cs"/>
              </a:defRPr>
            </a:lvl1pPr>
            <a:lvl2pPr marL="171450" indent="-171450" algn="l" defTabSz="457200" rtl="0" eaLnBrk="1" latinLnBrk="0" hangingPunct="1">
              <a:lnSpc>
                <a:spcPct val="100000"/>
              </a:lnSpc>
              <a:spcBef>
                <a:spcPts val="0"/>
              </a:spcBef>
              <a:spcAft>
                <a:spcPts val="0"/>
              </a:spcAft>
              <a:buFont typeface="Arial" charset="0"/>
              <a:buChar char="•"/>
              <a:defRPr sz="1200" b="1" kern="1200">
                <a:solidFill>
                  <a:schemeClr val="bg1"/>
                </a:solidFill>
                <a:latin typeface="+mn-lt"/>
                <a:ea typeface="+mn-ea"/>
                <a:cs typeface="+mn-cs"/>
              </a:defRPr>
            </a:lvl2pPr>
            <a:lvl3pPr marL="0" indent="0" algn="l" defTabSz="457200" rtl="0" eaLnBrk="1" latinLnBrk="0" hangingPunct="1">
              <a:lnSpc>
                <a:spcPct val="100000"/>
              </a:lnSpc>
              <a:spcBef>
                <a:spcPts val="0"/>
              </a:spcBef>
              <a:spcAft>
                <a:spcPts val="0"/>
              </a:spcAft>
              <a:buFont typeface="Wingdings" charset="2"/>
              <a:buNone/>
              <a:defRPr sz="1200" b="1" kern="1200">
                <a:solidFill>
                  <a:schemeClr val="bg1"/>
                </a:solidFill>
                <a:latin typeface="+mn-lt"/>
                <a:ea typeface="+mn-ea"/>
                <a:cs typeface="+mn-cs"/>
              </a:defRPr>
            </a:lvl3pPr>
            <a:lvl4pPr marL="0" indent="0" algn="l" defTabSz="457200" rtl="0" eaLnBrk="1" latinLnBrk="0" hangingPunct="1">
              <a:lnSpc>
                <a:spcPct val="100000"/>
              </a:lnSpc>
              <a:spcBef>
                <a:spcPts val="0"/>
              </a:spcBef>
              <a:spcAft>
                <a:spcPts val="0"/>
              </a:spcAft>
              <a:buFont typeface="Arial"/>
              <a:buNone/>
              <a:defRPr sz="1200" b="1" kern="1200">
                <a:solidFill>
                  <a:schemeClr val="bg1"/>
                </a:solidFill>
                <a:latin typeface="+mn-lt"/>
                <a:ea typeface="+mn-ea"/>
                <a:cs typeface="+mn-cs"/>
              </a:defRPr>
            </a:lvl4pPr>
            <a:lvl5pPr marL="0" indent="0" algn="l" defTabSz="457200" rtl="0" eaLnBrk="1" latinLnBrk="0" hangingPunct="1">
              <a:lnSpc>
                <a:spcPct val="100000"/>
              </a:lnSpc>
              <a:spcBef>
                <a:spcPts val="0"/>
              </a:spcBef>
              <a:spcAft>
                <a:spcPts val="0"/>
              </a:spcAft>
              <a:buFont typeface="Arial"/>
              <a:buNone/>
              <a:defRPr sz="1200" b="1"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solidFill>
                  <a:schemeClr val="tx1"/>
                </a:solidFill>
              </a:rPr>
              <a:t>Près de </a:t>
            </a:r>
            <a:r>
              <a:rPr lang="fr-CA" sz="3200">
                <a:solidFill>
                  <a:schemeClr val="tx1"/>
                </a:solidFill>
              </a:rPr>
              <a:t>60 </a:t>
            </a:r>
          </a:p>
          <a:p>
            <a:r>
              <a:rPr lang="fr-CA">
                <a:solidFill>
                  <a:schemeClr val="tx1"/>
                </a:solidFill>
              </a:rPr>
              <a:t>années</a:t>
            </a:r>
            <a:br>
              <a:rPr lang="fr-CA" sz="1050" b="0">
                <a:solidFill>
                  <a:schemeClr val="tx1"/>
                </a:solidFill>
              </a:rPr>
            </a:br>
            <a:br>
              <a:rPr lang="fr-CA" sz="1050" b="0">
                <a:solidFill>
                  <a:schemeClr val="tx1"/>
                </a:solidFill>
              </a:rPr>
            </a:br>
            <a:r>
              <a:rPr lang="fr-CA" b="0">
                <a:solidFill>
                  <a:schemeClr val="tx1"/>
                </a:solidFill>
              </a:rPr>
              <a:t>notre expérience</a:t>
            </a:r>
            <a:br>
              <a:rPr lang="fr-CA" b="0">
                <a:solidFill>
                  <a:schemeClr val="tx1"/>
                </a:solidFill>
              </a:rPr>
            </a:br>
            <a:r>
              <a:rPr lang="fr-CA" b="0">
                <a:solidFill>
                  <a:schemeClr val="tx1"/>
                </a:solidFill>
              </a:rPr>
              <a:t>en investissement</a:t>
            </a:r>
            <a:endParaRPr lang="fr-CA" sz="1050" b="0">
              <a:solidFill>
                <a:schemeClr val="tx1"/>
              </a:solidFill>
            </a:endParaRPr>
          </a:p>
        </p:txBody>
      </p:sp>
      <p:sp>
        <p:nvSpPr>
          <p:cNvPr id="12" name="Espace réservé du texte 28">
            <a:extLst>
              <a:ext uri="{FF2B5EF4-FFF2-40B4-BE49-F238E27FC236}">
                <a16:creationId xmlns:a16="http://schemas.microsoft.com/office/drawing/2014/main" id="{86F2F86B-FD43-FB43-870F-FD509F13B4E1}"/>
              </a:ext>
            </a:extLst>
          </p:cNvPr>
          <p:cNvSpPr txBox="1">
            <a:spLocks/>
          </p:cNvSpPr>
          <p:nvPr>
            <p:custDataLst>
              <p:tags r:id="rId8"/>
            </p:custDataLst>
          </p:nvPr>
        </p:nvSpPr>
        <p:spPr>
          <a:xfrm>
            <a:off x="7671632" y="4632801"/>
            <a:ext cx="2469439" cy="1589018"/>
          </a:xfrm>
          <a:prstGeom prst="rect">
            <a:avLst/>
          </a:prstGeom>
          <a:noFill/>
          <a:ln w="12700">
            <a:noFill/>
          </a:ln>
        </p:spPr>
        <p:txBody>
          <a:bodyPr vert="horz" lIns="125999" tIns="144000" rIns="127000" bIns="72000" rtlCol="0" anchor="t" anchorCtr="0">
            <a:noAutofit/>
          </a:bodyPr>
          <a:lstStyle>
            <a:lvl1pPr marL="0" indent="0" algn="l" defTabSz="457200" rtl="0" eaLnBrk="1" latinLnBrk="0" hangingPunct="1">
              <a:lnSpc>
                <a:spcPct val="100000"/>
              </a:lnSpc>
              <a:spcBef>
                <a:spcPts val="0"/>
              </a:spcBef>
              <a:spcAft>
                <a:spcPts val="0"/>
              </a:spcAft>
              <a:buFontTx/>
              <a:buNone/>
              <a:defRPr sz="1200" b="1" kern="1200">
                <a:solidFill>
                  <a:schemeClr val="bg1"/>
                </a:solidFill>
                <a:latin typeface="+mn-lt"/>
                <a:ea typeface="+mn-ea"/>
                <a:cs typeface="+mn-cs"/>
              </a:defRPr>
            </a:lvl1pPr>
            <a:lvl2pPr marL="171450" indent="-171450" algn="l" defTabSz="457200" rtl="0" eaLnBrk="1" latinLnBrk="0" hangingPunct="1">
              <a:lnSpc>
                <a:spcPct val="100000"/>
              </a:lnSpc>
              <a:spcBef>
                <a:spcPts val="0"/>
              </a:spcBef>
              <a:spcAft>
                <a:spcPts val="0"/>
              </a:spcAft>
              <a:buFont typeface="Arial" charset="0"/>
              <a:buChar char="•"/>
              <a:defRPr sz="1200" b="1" kern="1200">
                <a:solidFill>
                  <a:schemeClr val="bg1"/>
                </a:solidFill>
                <a:latin typeface="+mn-lt"/>
                <a:ea typeface="+mn-ea"/>
                <a:cs typeface="+mn-cs"/>
              </a:defRPr>
            </a:lvl2pPr>
            <a:lvl3pPr marL="0" indent="0" algn="l" defTabSz="457200" rtl="0" eaLnBrk="1" latinLnBrk="0" hangingPunct="1">
              <a:lnSpc>
                <a:spcPct val="100000"/>
              </a:lnSpc>
              <a:spcBef>
                <a:spcPts val="0"/>
              </a:spcBef>
              <a:spcAft>
                <a:spcPts val="0"/>
              </a:spcAft>
              <a:buFont typeface="Wingdings" charset="2"/>
              <a:buNone/>
              <a:defRPr sz="1200" b="1" kern="1200">
                <a:solidFill>
                  <a:schemeClr val="bg1"/>
                </a:solidFill>
                <a:latin typeface="+mn-lt"/>
                <a:ea typeface="+mn-ea"/>
                <a:cs typeface="+mn-cs"/>
              </a:defRPr>
            </a:lvl3pPr>
            <a:lvl4pPr marL="0" indent="0" algn="l" defTabSz="457200" rtl="0" eaLnBrk="1" latinLnBrk="0" hangingPunct="1">
              <a:lnSpc>
                <a:spcPct val="100000"/>
              </a:lnSpc>
              <a:spcBef>
                <a:spcPts val="0"/>
              </a:spcBef>
              <a:spcAft>
                <a:spcPts val="0"/>
              </a:spcAft>
              <a:buFont typeface="Arial"/>
              <a:buNone/>
              <a:defRPr sz="1200" b="1" kern="1200">
                <a:solidFill>
                  <a:schemeClr val="bg1"/>
                </a:solidFill>
                <a:latin typeface="+mn-lt"/>
                <a:ea typeface="+mn-ea"/>
                <a:cs typeface="+mn-cs"/>
              </a:defRPr>
            </a:lvl4pPr>
            <a:lvl5pPr marL="0" indent="0" algn="l" defTabSz="457200" rtl="0" eaLnBrk="1" latinLnBrk="0" hangingPunct="1">
              <a:lnSpc>
                <a:spcPct val="100000"/>
              </a:lnSpc>
              <a:spcBef>
                <a:spcPts val="0"/>
              </a:spcBef>
              <a:spcAft>
                <a:spcPts val="0"/>
              </a:spcAft>
              <a:buFont typeface="Arial"/>
              <a:buNone/>
              <a:defRPr sz="1200" b="1"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fr-CA" sz="3200">
                <a:solidFill>
                  <a:schemeClr val="tx1"/>
                </a:solidFill>
              </a:rPr>
              <a:t>AAA</a:t>
            </a:r>
            <a:br>
              <a:rPr lang="fr-CA" sz="3200">
                <a:solidFill>
                  <a:schemeClr val="tx1"/>
                </a:solidFill>
              </a:rPr>
            </a:br>
            <a:r>
              <a:rPr lang="fr-CA">
                <a:solidFill>
                  <a:schemeClr val="tx1"/>
                </a:solidFill>
              </a:rPr>
              <a:t>cotes de crédit</a:t>
            </a:r>
          </a:p>
          <a:p>
            <a:pPr lvl="0"/>
            <a:endParaRPr lang="fr-CA" sz="1051" b="0">
              <a:solidFill>
                <a:schemeClr val="tx1"/>
              </a:solidFill>
            </a:endParaRPr>
          </a:p>
          <a:p>
            <a:pPr lvl="0"/>
            <a:r>
              <a:rPr lang="fr-CA" b="0">
                <a:solidFill>
                  <a:schemeClr val="tx1"/>
                </a:solidFill>
              </a:rPr>
              <a:t>DBRS</a:t>
            </a:r>
          </a:p>
          <a:p>
            <a:pPr lvl="0"/>
            <a:r>
              <a:rPr lang="fr-CA" b="0">
                <a:solidFill>
                  <a:schemeClr val="tx1"/>
                </a:solidFill>
              </a:rPr>
              <a:t>Fitch</a:t>
            </a:r>
          </a:p>
          <a:p>
            <a:pPr lvl="0"/>
            <a:r>
              <a:rPr lang="fr-CA" b="0">
                <a:solidFill>
                  <a:schemeClr val="tx1"/>
                </a:solidFill>
              </a:rPr>
              <a:t>Moody’s</a:t>
            </a:r>
          </a:p>
          <a:p>
            <a:pPr lvl="0"/>
            <a:r>
              <a:rPr lang="fr-CA" b="0">
                <a:solidFill>
                  <a:schemeClr val="tx1"/>
                </a:solidFill>
              </a:rPr>
              <a:t>S&amp;P</a:t>
            </a:r>
          </a:p>
        </p:txBody>
      </p:sp>
      <p:cxnSp>
        <p:nvCxnSpPr>
          <p:cNvPr id="14" name="Connecteur droit 13">
            <a:extLst>
              <a:ext uri="{FF2B5EF4-FFF2-40B4-BE49-F238E27FC236}">
                <a16:creationId xmlns:a16="http://schemas.microsoft.com/office/drawing/2014/main" id="{06CD0E02-1EC2-B94C-B39C-7395479B9C8E}"/>
              </a:ext>
            </a:extLst>
          </p:cNvPr>
          <p:cNvCxnSpPr/>
          <p:nvPr>
            <p:custDataLst>
              <p:tags r:id="rId9"/>
            </p:custDataLst>
          </p:nvPr>
        </p:nvCxnSpPr>
        <p:spPr>
          <a:xfrm>
            <a:off x="4930300" y="4632801"/>
            <a:ext cx="257789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A5D1299-39CB-CC41-82E3-E2E8D3F4FB86}"/>
              </a:ext>
            </a:extLst>
          </p:cNvPr>
          <p:cNvCxnSpPr>
            <a:cxnSpLocks/>
          </p:cNvCxnSpPr>
          <p:nvPr>
            <p:custDataLst>
              <p:tags r:id="rId10"/>
            </p:custDataLst>
          </p:nvPr>
        </p:nvCxnSpPr>
        <p:spPr>
          <a:xfrm>
            <a:off x="1364403" y="4632801"/>
            <a:ext cx="24694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878CF1EA-29A6-0742-B59B-CF7A7DFE0147}"/>
              </a:ext>
            </a:extLst>
          </p:cNvPr>
          <p:cNvCxnSpPr>
            <a:cxnSpLocks/>
          </p:cNvCxnSpPr>
          <p:nvPr>
            <p:custDataLst>
              <p:tags r:id="rId11"/>
            </p:custDataLst>
          </p:nvPr>
        </p:nvCxnSpPr>
        <p:spPr>
          <a:xfrm>
            <a:off x="7671631" y="4632801"/>
            <a:ext cx="24841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Espace réservé du texte 28">
            <a:extLst>
              <a:ext uri="{FF2B5EF4-FFF2-40B4-BE49-F238E27FC236}">
                <a16:creationId xmlns:a16="http://schemas.microsoft.com/office/drawing/2014/main" id="{83AA4C74-4F6A-E641-80CB-296F44561E3B}"/>
              </a:ext>
            </a:extLst>
          </p:cNvPr>
          <p:cNvSpPr txBox="1">
            <a:spLocks/>
          </p:cNvSpPr>
          <p:nvPr>
            <p:custDataLst>
              <p:tags r:id="rId12"/>
            </p:custDataLst>
          </p:nvPr>
        </p:nvSpPr>
        <p:spPr>
          <a:xfrm>
            <a:off x="1342877" y="1787800"/>
            <a:ext cx="2490967" cy="2195511"/>
          </a:xfrm>
          <a:prstGeom prst="rect">
            <a:avLst/>
          </a:prstGeom>
          <a:solidFill>
            <a:schemeClr val="accent1">
              <a:lumMod val="75000"/>
            </a:schemeClr>
          </a:solidFill>
          <a:ln w="12700">
            <a:noFill/>
          </a:ln>
        </p:spPr>
        <p:txBody>
          <a:bodyPr vert="horz" lIns="216000" tIns="228600" rIns="127000" bIns="228600" rtlCol="0" anchor="ctr" anchorCtr="0">
            <a:noAutofit/>
          </a:bodyPr>
          <a:lstStyle>
            <a:lvl1pPr marL="0" indent="0" algn="l" defTabSz="457200" rtl="0" eaLnBrk="1" latinLnBrk="0" hangingPunct="1">
              <a:lnSpc>
                <a:spcPct val="100000"/>
              </a:lnSpc>
              <a:spcBef>
                <a:spcPts val="0"/>
              </a:spcBef>
              <a:spcAft>
                <a:spcPts val="0"/>
              </a:spcAft>
              <a:buFontTx/>
              <a:buNone/>
              <a:defRPr sz="1200" b="1" kern="1200">
                <a:solidFill>
                  <a:schemeClr val="bg1"/>
                </a:solidFill>
                <a:latin typeface="+mn-lt"/>
                <a:ea typeface="+mn-ea"/>
                <a:cs typeface="+mn-cs"/>
              </a:defRPr>
            </a:lvl1pPr>
            <a:lvl2pPr marL="171450" indent="-171450" algn="l" defTabSz="457200" rtl="0" eaLnBrk="1" latinLnBrk="0" hangingPunct="1">
              <a:lnSpc>
                <a:spcPct val="100000"/>
              </a:lnSpc>
              <a:spcBef>
                <a:spcPts val="0"/>
              </a:spcBef>
              <a:spcAft>
                <a:spcPts val="0"/>
              </a:spcAft>
              <a:buFont typeface="Arial" charset="0"/>
              <a:buChar char="•"/>
              <a:defRPr sz="1200" b="1" kern="1200">
                <a:solidFill>
                  <a:schemeClr val="bg1"/>
                </a:solidFill>
                <a:latin typeface="+mn-lt"/>
                <a:ea typeface="+mn-ea"/>
                <a:cs typeface="+mn-cs"/>
              </a:defRPr>
            </a:lvl2pPr>
            <a:lvl3pPr marL="0" indent="0" algn="l" defTabSz="457200" rtl="0" eaLnBrk="1" latinLnBrk="0" hangingPunct="1">
              <a:lnSpc>
                <a:spcPct val="100000"/>
              </a:lnSpc>
              <a:spcBef>
                <a:spcPts val="0"/>
              </a:spcBef>
              <a:spcAft>
                <a:spcPts val="0"/>
              </a:spcAft>
              <a:buFont typeface="Wingdings" charset="2"/>
              <a:buNone/>
              <a:defRPr sz="1200" b="1" kern="1200">
                <a:solidFill>
                  <a:schemeClr val="bg1"/>
                </a:solidFill>
                <a:latin typeface="+mn-lt"/>
                <a:ea typeface="+mn-ea"/>
                <a:cs typeface="+mn-cs"/>
              </a:defRPr>
            </a:lvl3pPr>
            <a:lvl4pPr marL="0" indent="0" algn="l" defTabSz="457200" rtl="0" eaLnBrk="1" latinLnBrk="0" hangingPunct="1">
              <a:lnSpc>
                <a:spcPct val="100000"/>
              </a:lnSpc>
              <a:spcBef>
                <a:spcPts val="0"/>
              </a:spcBef>
              <a:spcAft>
                <a:spcPts val="0"/>
              </a:spcAft>
              <a:buFont typeface="Arial"/>
              <a:buNone/>
              <a:defRPr sz="1200" b="1" kern="1200">
                <a:solidFill>
                  <a:schemeClr val="bg1"/>
                </a:solidFill>
                <a:latin typeface="+mn-lt"/>
                <a:ea typeface="+mn-ea"/>
                <a:cs typeface="+mn-cs"/>
              </a:defRPr>
            </a:lvl4pPr>
            <a:lvl5pPr marL="0" indent="0" algn="l" defTabSz="457200" rtl="0" eaLnBrk="1" latinLnBrk="0" hangingPunct="1">
              <a:lnSpc>
                <a:spcPct val="100000"/>
              </a:lnSpc>
              <a:spcBef>
                <a:spcPts val="0"/>
              </a:spcBef>
              <a:spcAft>
                <a:spcPts val="0"/>
              </a:spcAft>
              <a:buFont typeface="Arial"/>
              <a:buNone/>
              <a:defRPr sz="1200" b="1"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fr-CA" sz="4000"/>
              <a:t>452,1 </a:t>
            </a:r>
            <a:r>
              <a:rPr lang="fr-CA" sz="3700"/>
              <a:t>G$</a:t>
            </a:r>
            <a:r>
              <a:rPr lang="fr-CA" sz="3700" b="0"/>
              <a:t> </a:t>
            </a:r>
            <a:br>
              <a:rPr lang="fr-CA" sz="3700" b="0"/>
            </a:br>
            <a:r>
              <a:rPr lang="fr-CA" b="0"/>
              <a:t>330,4 G$ US</a:t>
            </a:r>
            <a:endParaRPr lang="fr-CA"/>
          </a:p>
          <a:p>
            <a:pPr lvl="0"/>
            <a:endParaRPr lang="fr-CA" b="0">
              <a:cs typeface="Arial"/>
            </a:endParaRPr>
          </a:p>
          <a:p>
            <a:pPr lvl="0"/>
            <a:endParaRPr lang="fr-CA" b="0">
              <a:cs typeface="Arial"/>
            </a:endParaRPr>
          </a:p>
          <a:p>
            <a:r>
              <a:rPr lang="fr-CA" b="0"/>
              <a:t>notre actif net</a:t>
            </a:r>
            <a:br>
              <a:rPr lang="fr-CA" sz="1600" b="0"/>
            </a:br>
            <a:r>
              <a:rPr lang="fr-CA" b="0"/>
              <a:t>au 30 juin 2024</a:t>
            </a:r>
            <a:endParaRPr lang="fr-CA" b="0">
              <a:cs typeface="Arial"/>
            </a:endParaRPr>
          </a:p>
        </p:txBody>
      </p:sp>
      <p:sp>
        <p:nvSpPr>
          <p:cNvPr id="17" name="Footer Placeholder 3">
            <a:extLst>
              <a:ext uri="{FF2B5EF4-FFF2-40B4-BE49-F238E27FC236}">
                <a16:creationId xmlns:a16="http://schemas.microsoft.com/office/drawing/2014/main" id="{2F520FE6-21F4-C642-AEDE-8D0B98A209DA}"/>
              </a:ext>
            </a:extLst>
          </p:cNvPr>
          <p:cNvSpPr txBox="1">
            <a:spLocks/>
          </p:cNvSpPr>
          <p:nvPr>
            <p:custDataLst>
              <p:tags r:id="rId13"/>
            </p:custDataLst>
          </p:nvPr>
        </p:nvSpPr>
        <p:spPr>
          <a:xfrm>
            <a:off x="931539" y="166945"/>
            <a:ext cx="3012139" cy="219600"/>
          </a:xfrm>
          <a:prstGeom prst="rect">
            <a:avLst/>
          </a:prstGeom>
        </p:spPr>
        <p:txBody>
          <a:bodyPr vert="horz" lIns="0" tIns="45720" rIns="91440" bIns="45720" rtlCol="0" anchor="ctr"/>
          <a:lstStyle>
            <a:defPPr>
              <a:defRPr lang="en-US"/>
            </a:defPPr>
            <a:lvl1pPr marL="0" indent="0" algn="l" defTabSz="457200" rtl="0" eaLnBrk="1" latinLnBrk="0" hangingPunct="1">
              <a:defRPr sz="800" kern="1200" cap="all"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lang="fr-CA" cap="none">
                <a:solidFill>
                  <a:srgbClr val="000000"/>
                </a:solidFill>
              </a:rPr>
              <a:t>LA CDPQ EN BREF</a:t>
            </a:r>
          </a:p>
        </p:txBody>
      </p:sp>
      <p:sp>
        <p:nvSpPr>
          <p:cNvPr id="5" name="ZoneTexte 4">
            <a:extLst>
              <a:ext uri="{FF2B5EF4-FFF2-40B4-BE49-F238E27FC236}">
                <a16:creationId xmlns:a16="http://schemas.microsoft.com/office/drawing/2014/main" id="{F04DFBE6-1CCC-1362-5E06-0472DFF33EDF}"/>
              </a:ext>
            </a:extLst>
          </p:cNvPr>
          <p:cNvSpPr txBox="1"/>
          <p:nvPr>
            <p:custDataLst>
              <p:tags r:id="rId14"/>
            </p:custDataLst>
          </p:nvPr>
        </p:nvSpPr>
        <p:spPr>
          <a:xfrm>
            <a:off x="4975330" y="3508284"/>
            <a:ext cx="2128220" cy="830997"/>
          </a:xfrm>
          <a:prstGeom prst="rect">
            <a:avLst/>
          </a:prstGeom>
          <a:noFill/>
        </p:spPr>
        <p:txBody>
          <a:bodyPr wrap="square" lIns="90000" rtlCol="0">
            <a:spAutoFit/>
          </a:bodyPr>
          <a:lstStyle/>
          <a:p>
            <a:r>
              <a:rPr lang="fr-CA" sz="1200" b="1"/>
              <a:t>Plus de</a:t>
            </a:r>
          </a:p>
          <a:p>
            <a:r>
              <a:rPr lang="fr-CA" sz="2400" b="1"/>
              <a:t>2 170</a:t>
            </a:r>
          </a:p>
          <a:p>
            <a:r>
              <a:rPr lang="fr-CA" sz="1200" b="1" noProof="1"/>
              <a:t>employé.e.s</a:t>
            </a:r>
          </a:p>
        </p:txBody>
      </p:sp>
      <p:sp>
        <p:nvSpPr>
          <p:cNvPr id="6" name="Espace réservé du numéro de diapositive 5">
            <a:extLst>
              <a:ext uri="{FF2B5EF4-FFF2-40B4-BE49-F238E27FC236}">
                <a16:creationId xmlns:a16="http://schemas.microsoft.com/office/drawing/2014/main" id="{89255F9B-DCE1-1969-6CE3-5E504217CA16}"/>
              </a:ext>
            </a:extLst>
          </p:cNvPr>
          <p:cNvSpPr>
            <a:spLocks noGrp="1"/>
          </p:cNvSpPr>
          <p:nvPr>
            <p:ph type="sldNum" sz="quarter" idx="12"/>
          </p:nvPr>
        </p:nvSpPr>
        <p:spPr/>
        <p:txBody>
          <a:bodyPr/>
          <a:lstStyle/>
          <a:p>
            <a:fld id="{8937DB96-938E-1B44-A3B6-A4E4F034D415}" type="slidenum">
              <a:rPr lang="fr-CA" smtClean="0"/>
              <a:t>5</a:t>
            </a:fld>
            <a:endParaRPr lang="fr-CA"/>
          </a:p>
        </p:txBody>
      </p:sp>
    </p:spTree>
    <p:custDataLst>
      <p:tags r:id="rId1"/>
    </p:custDataLst>
    <p:extLst>
      <p:ext uri="{BB962C8B-B14F-4D97-AF65-F5344CB8AC3E}">
        <p14:creationId xmlns:p14="http://schemas.microsoft.com/office/powerpoint/2010/main" val="675125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que 19" descr="Monde contour">
            <a:extLst>
              <a:ext uri="{FF2B5EF4-FFF2-40B4-BE49-F238E27FC236}">
                <a16:creationId xmlns:a16="http://schemas.microsoft.com/office/drawing/2014/main" id="{59AAF6E6-262C-CBCE-624D-5FBE3CBCC0E0}"/>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410640" y="4450379"/>
            <a:ext cx="306049" cy="306049"/>
          </a:xfrm>
          <a:prstGeom prst="rect">
            <a:avLst/>
          </a:prstGeom>
        </p:spPr>
      </p:pic>
      <p:graphicFrame>
        <p:nvGraphicFramePr>
          <p:cNvPr id="3" name="Objet 2" hidden="1">
            <a:extLst>
              <a:ext uri="{FF2B5EF4-FFF2-40B4-BE49-F238E27FC236}">
                <a16:creationId xmlns:a16="http://schemas.microsoft.com/office/drawing/2014/main" id="{D75946E1-D442-4736-9CF0-048B907943FB}"/>
              </a:ext>
            </a:extLst>
          </p:cNvPr>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Diapositive think-cell" r:id="rId13" imgW="306" imgH="305" progId="TCLayout.ActiveDocument.1">
                  <p:embed/>
                </p:oleObj>
              </mc:Choice>
              <mc:Fallback>
                <p:oleObj name="Diapositive think-cell" r:id="rId13" imgW="306" imgH="305" progId="TCLayout.ActiveDocument.1">
                  <p:embed/>
                  <p:pic>
                    <p:nvPicPr>
                      <p:cNvPr id="3" name="Objet 2" hidden="1">
                        <a:extLst>
                          <a:ext uri="{FF2B5EF4-FFF2-40B4-BE49-F238E27FC236}">
                            <a16:creationId xmlns:a16="http://schemas.microsoft.com/office/drawing/2014/main" id="{D75946E1-D442-4736-9CF0-048B907943FB}"/>
                          </a:ext>
                        </a:extLst>
                      </p:cNvPr>
                      <p:cNvPicPr/>
                      <p:nvPr/>
                    </p:nvPicPr>
                    <p:blipFill>
                      <a:blip r:embed="rId14"/>
                      <a:stretch>
                        <a:fillRect/>
                      </a:stretch>
                    </p:blipFill>
                    <p:spPr>
                      <a:xfrm>
                        <a:off x="1525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9F2781-6003-4834-A86F-19612EEBC083}"/>
              </a:ext>
            </a:extLst>
          </p:cNvPr>
          <p:cNvSpPr/>
          <p:nvPr>
            <p:custDataLst>
              <p:tags r:id="rId3"/>
            </p:custDataLst>
          </p:nvPr>
        </p:nvSpPr>
        <p:spPr>
          <a:xfrm>
            <a:off x="1524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fr-CA" sz="3200">
              <a:latin typeface="Georgia" panose="02040502050405020303" pitchFamily="18" charset="0"/>
              <a:ea typeface="+mj-ea"/>
              <a:cs typeface="+mj-cs"/>
              <a:sym typeface="Georgia" panose="02040502050405020303" pitchFamily="18" charset="0"/>
            </a:endParaRPr>
          </a:p>
        </p:txBody>
      </p:sp>
      <p:sp>
        <p:nvSpPr>
          <p:cNvPr id="13" name="Espace réservé du texte 12">
            <a:extLst>
              <a:ext uri="{FF2B5EF4-FFF2-40B4-BE49-F238E27FC236}">
                <a16:creationId xmlns:a16="http://schemas.microsoft.com/office/drawing/2014/main" id="{5A5E621C-EE9F-65D2-6F58-15FE7965DEE8}"/>
              </a:ext>
            </a:extLst>
          </p:cNvPr>
          <p:cNvSpPr>
            <a:spLocks noGrp="1"/>
          </p:cNvSpPr>
          <p:nvPr>
            <p:ph type="body" sz="half" idx="2"/>
          </p:nvPr>
        </p:nvSpPr>
        <p:spPr>
          <a:xfrm>
            <a:off x="6892150" y="886249"/>
            <a:ext cx="3332836" cy="422405"/>
          </a:xfrm>
        </p:spPr>
        <p:txBody>
          <a:bodyPr/>
          <a:lstStyle/>
          <a:p>
            <a:r>
              <a:rPr lang="fr-CA" sz="2000"/>
              <a:t>Nos grandes orientations</a:t>
            </a:r>
          </a:p>
        </p:txBody>
      </p:sp>
      <p:sp>
        <p:nvSpPr>
          <p:cNvPr id="8" name="Espace réservé du contenu 5">
            <a:extLst>
              <a:ext uri="{FF2B5EF4-FFF2-40B4-BE49-F238E27FC236}">
                <a16:creationId xmlns:a16="http://schemas.microsoft.com/office/drawing/2014/main" id="{CCB4881A-8EAA-4B4C-B2F9-60EF423AB352}"/>
              </a:ext>
            </a:extLst>
          </p:cNvPr>
          <p:cNvSpPr>
            <a:spLocks noGrp="1"/>
          </p:cNvSpPr>
          <p:nvPr>
            <p:ph idx="1"/>
            <p:custDataLst>
              <p:tags r:id="rId4"/>
            </p:custDataLst>
          </p:nvPr>
        </p:nvSpPr>
        <p:spPr>
          <a:xfrm>
            <a:off x="6892149" y="1557338"/>
            <a:ext cx="4708723" cy="5054601"/>
          </a:xfrm>
        </p:spPr>
        <p:txBody>
          <a:bodyPr vert="horz" lIns="0" tIns="72000" rIns="91440" bIns="72000" rtlCol="0" anchor="t" anchorCtr="0">
            <a:noAutofit/>
          </a:bodyPr>
          <a:lstStyle/>
          <a:p>
            <a:pPr marL="0" lvl="1" indent="0">
              <a:spcBef>
                <a:spcPts val="400"/>
              </a:spcBef>
              <a:buNone/>
              <a:defRPr/>
            </a:pPr>
            <a:r>
              <a:rPr lang="fr-CA" b="1">
                <a:ea typeface="+mn-lt"/>
                <a:cs typeface="+mn-lt"/>
              </a:rPr>
              <a:t>Performance optimale </a:t>
            </a:r>
          </a:p>
          <a:p>
            <a:pPr marL="0" lvl="1" indent="0">
              <a:spcBef>
                <a:spcPts val="500"/>
              </a:spcBef>
              <a:spcAft>
                <a:spcPts val="1000"/>
              </a:spcAft>
              <a:buNone/>
              <a:defRPr/>
            </a:pPr>
            <a:r>
              <a:rPr lang="fr-CA"/>
              <a:t>Offrir une performance optimale </a:t>
            </a:r>
            <a:br>
              <a:rPr lang="fr-CA"/>
            </a:br>
            <a:r>
              <a:rPr lang="fr-CA"/>
              <a:t>à nos déposants</a:t>
            </a:r>
            <a:endParaRPr lang="fr-CA">
              <a:cs typeface="Arial"/>
            </a:endParaRPr>
          </a:p>
          <a:p>
            <a:pPr marL="0" lvl="1" indent="0">
              <a:spcBef>
                <a:spcPts val="400"/>
              </a:spcBef>
              <a:buNone/>
              <a:defRPr/>
            </a:pPr>
            <a:r>
              <a:rPr lang="fr-CA" b="1">
                <a:ea typeface="+mn-lt"/>
                <a:cs typeface="+mn-lt"/>
              </a:rPr>
              <a:t>Économie québécoise</a:t>
            </a:r>
          </a:p>
          <a:p>
            <a:pPr marL="0" lvl="1" indent="0">
              <a:spcBef>
                <a:spcPts val="500"/>
              </a:spcBef>
              <a:spcAft>
                <a:spcPts val="1000"/>
              </a:spcAft>
              <a:buNone/>
              <a:defRPr/>
            </a:pPr>
            <a:r>
              <a:rPr lang="fr-CA"/>
              <a:t>Au Québec, générer des rendements </a:t>
            </a:r>
            <a:br>
              <a:rPr lang="fr-CA"/>
            </a:br>
            <a:r>
              <a:rPr lang="fr-CA"/>
              <a:t>et contribuer au développement économique</a:t>
            </a:r>
            <a:endParaRPr lang="fr-CA">
              <a:cs typeface="Arial"/>
            </a:endParaRPr>
          </a:p>
          <a:p>
            <a:pPr marL="0" lvl="1" indent="0">
              <a:spcBef>
                <a:spcPts val="400"/>
              </a:spcBef>
              <a:buNone/>
              <a:defRPr/>
            </a:pPr>
            <a:r>
              <a:rPr lang="fr-CA" b="1">
                <a:ea typeface="+mn-lt"/>
                <a:cs typeface="+mn-lt"/>
              </a:rPr>
              <a:t>Investissement durable</a:t>
            </a:r>
          </a:p>
          <a:p>
            <a:pPr marL="0" lvl="1" indent="0">
              <a:spcBef>
                <a:spcPts val="500"/>
              </a:spcBef>
              <a:spcAft>
                <a:spcPts val="1000"/>
              </a:spcAft>
              <a:buNone/>
              <a:defRPr/>
            </a:pPr>
            <a:r>
              <a:rPr lang="fr-CA"/>
              <a:t>Affirmer notre leadership</a:t>
            </a:r>
            <a:br>
              <a:rPr lang="fr-CA"/>
            </a:br>
            <a:r>
              <a:rPr lang="fr-CA"/>
              <a:t>en investissement durable</a:t>
            </a:r>
            <a:endParaRPr lang="fr-CA">
              <a:cs typeface="Arial"/>
            </a:endParaRPr>
          </a:p>
          <a:p>
            <a:pPr marL="0" lvl="1" indent="0">
              <a:spcBef>
                <a:spcPts val="400"/>
              </a:spcBef>
              <a:buNone/>
              <a:defRPr/>
            </a:pPr>
            <a:r>
              <a:rPr lang="fr-CA" b="1">
                <a:ea typeface="+mn-lt"/>
                <a:cs typeface="+mn-lt"/>
              </a:rPr>
              <a:t>Présence mondiale</a:t>
            </a:r>
            <a:endParaRPr lang="fr-CA"/>
          </a:p>
          <a:p>
            <a:pPr marL="0" lvl="1" indent="0">
              <a:spcBef>
                <a:spcPts val="500"/>
              </a:spcBef>
              <a:spcAft>
                <a:spcPts val="1000"/>
              </a:spcAft>
              <a:buNone/>
              <a:defRPr/>
            </a:pPr>
            <a:r>
              <a:rPr lang="fr-CA"/>
              <a:t>Agir de manière concertée à travers</a:t>
            </a:r>
            <a:r>
              <a:rPr lang="fr-CA" b="1"/>
              <a:t> </a:t>
            </a:r>
            <a:br>
              <a:rPr lang="fr-CA" b="1"/>
            </a:br>
            <a:r>
              <a:rPr lang="fr-CA"/>
              <a:t>le monde</a:t>
            </a:r>
            <a:endParaRPr lang="fr-CA">
              <a:cs typeface="Arial"/>
            </a:endParaRPr>
          </a:p>
          <a:p>
            <a:pPr marL="0" lvl="1" indent="0">
              <a:spcBef>
                <a:spcPts val="400"/>
              </a:spcBef>
              <a:buNone/>
              <a:defRPr/>
            </a:pPr>
            <a:r>
              <a:rPr lang="fr-CA" b="1">
                <a:ea typeface="+mn-lt"/>
                <a:cs typeface="+mn-lt"/>
              </a:rPr>
              <a:t>Numérisation de l’économie</a:t>
            </a:r>
          </a:p>
          <a:p>
            <a:pPr marL="0" lvl="1" indent="0">
              <a:spcBef>
                <a:spcPts val="500"/>
              </a:spcBef>
              <a:spcAft>
                <a:spcPts val="800"/>
              </a:spcAft>
              <a:buNone/>
              <a:defRPr/>
            </a:pPr>
            <a:r>
              <a:rPr lang="fr-CA"/>
              <a:t>Bâtir une organisation moderne, </a:t>
            </a:r>
            <a:br>
              <a:rPr lang="fr-CA"/>
            </a:br>
            <a:r>
              <a:rPr lang="fr-CA"/>
              <a:t>en phase avec la numérisation </a:t>
            </a:r>
            <a:br>
              <a:rPr lang="fr-CA"/>
            </a:br>
            <a:r>
              <a:rPr lang="fr-CA"/>
              <a:t>de l’économie</a:t>
            </a:r>
            <a:endParaRPr lang="fr-CA">
              <a:cs typeface="Arial"/>
            </a:endParaRPr>
          </a:p>
        </p:txBody>
      </p:sp>
      <p:sp>
        <p:nvSpPr>
          <p:cNvPr id="7" name="Titre 1">
            <a:extLst>
              <a:ext uri="{FF2B5EF4-FFF2-40B4-BE49-F238E27FC236}">
                <a16:creationId xmlns:a16="http://schemas.microsoft.com/office/drawing/2014/main" id="{DB14A22E-DC7D-9B40-A363-6A4069D7FB6F}"/>
              </a:ext>
            </a:extLst>
          </p:cNvPr>
          <p:cNvSpPr>
            <a:spLocks noGrp="1"/>
          </p:cNvSpPr>
          <p:nvPr>
            <p:ph type="title"/>
            <p:custDataLst>
              <p:tags r:id="rId5"/>
            </p:custDataLst>
          </p:nvPr>
        </p:nvSpPr>
        <p:spPr>
          <a:xfrm>
            <a:off x="868219" y="1303040"/>
            <a:ext cx="4566522" cy="2966400"/>
          </a:xfrm>
        </p:spPr>
        <p:txBody>
          <a:bodyPr>
            <a:noAutofit/>
          </a:bodyPr>
          <a:lstStyle/>
          <a:p>
            <a:r>
              <a:rPr lang="fr-CA" sz="3200"/>
              <a:t>Le succès</a:t>
            </a:r>
            <a:br>
              <a:rPr lang="fr-CA" sz="3200"/>
            </a:br>
            <a:r>
              <a:rPr lang="fr-CA" sz="3200"/>
              <a:t>à long terme commence </a:t>
            </a:r>
            <a:br>
              <a:rPr lang="fr-CA" sz="3200"/>
            </a:br>
            <a:r>
              <a:rPr lang="fr-CA" sz="3200"/>
              <a:t>par la bonne approche</a:t>
            </a:r>
            <a:br>
              <a:rPr lang="fr-CA" sz="3200"/>
            </a:br>
            <a:r>
              <a:rPr lang="fr-CA" sz="3200"/>
              <a:t>d’investissement.</a:t>
            </a:r>
          </a:p>
        </p:txBody>
      </p:sp>
      <p:sp>
        <p:nvSpPr>
          <p:cNvPr id="11" name="Espace réservé du pied de page 5">
            <a:extLst>
              <a:ext uri="{FF2B5EF4-FFF2-40B4-BE49-F238E27FC236}">
                <a16:creationId xmlns:a16="http://schemas.microsoft.com/office/drawing/2014/main" id="{B1887D32-3F8B-4749-9289-986EE144A69B}"/>
              </a:ext>
            </a:extLst>
          </p:cNvPr>
          <p:cNvSpPr txBox="1">
            <a:spLocks/>
          </p:cNvSpPr>
          <p:nvPr>
            <p:custDataLst>
              <p:tags r:id="rId6"/>
            </p:custDataLst>
          </p:nvPr>
        </p:nvSpPr>
        <p:spPr>
          <a:xfrm>
            <a:off x="2182801" y="208799"/>
            <a:ext cx="3012139" cy="219600"/>
          </a:xfrm>
          <a:prstGeom prst="rect">
            <a:avLst/>
          </a:prstGeom>
        </p:spPr>
        <p:txBody>
          <a:bodyPr vert="horz" lIns="0" tIns="0" rIns="0" bIns="0" rtlCol="0" anchor="ctr"/>
          <a:lstStyle>
            <a:defPPr>
              <a:defRPr lang="en-US"/>
            </a:defPPr>
            <a:lvl1pPr marL="0" indent="0" algn="l" defTabSz="457200" rtl="0" eaLnBrk="1" latinLnBrk="0" hangingPunct="1">
              <a:defRPr sz="800" kern="1200" cap="all"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CA"/>
              <a:t>LA CDPQ EN BREF</a:t>
            </a:r>
          </a:p>
        </p:txBody>
      </p:sp>
      <p:pic>
        <p:nvPicPr>
          <p:cNvPr id="14" name="Demi-lunes vertes">
            <a:extLst>
              <a:ext uri="{FF2B5EF4-FFF2-40B4-BE49-F238E27FC236}">
                <a16:creationId xmlns:a16="http://schemas.microsoft.com/office/drawing/2014/main" id="{A0E5D48F-16D5-401F-2F44-B6A73DE24346}"/>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043734" y="4310437"/>
            <a:ext cx="2469596" cy="2541063"/>
          </a:xfrm>
          <a:prstGeom prst="rect">
            <a:avLst/>
          </a:prstGeom>
        </p:spPr>
      </p:pic>
      <p:pic>
        <p:nvPicPr>
          <p:cNvPr id="23" name="Graphique 22" descr="Feuille contour">
            <a:extLst>
              <a:ext uri="{FF2B5EF4-FFF2-40B4-BE49-F238E27FC236}">
                <a16:creationId xmlns:a16="http://schemas.microsoft.com/office/drawing/2014/main" id="{F9836198-99FC-9189-57CB-B6D0C9413309}"/>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10638" y="3589591"/>
            <a:ext cx="306050" cy="306050"/>
          </a:xfrm>
          <a:prstGeom prst="rect">
            <a:avLst/>
          </a:prstGeom>
        </p:spPr>
      </p:pic>
      <p:pic>
        <p:nvPicPr>
          <p:cNvPr id="24" name="Graphique 23" descr="Fiche contour">
            <a:extLst>
              <a:ext uri="{FF2B5EF4-FFF2-40B4-BE49-F238E27FC236}">
                <a16:creationId xmlns:a16="http://schemas.microsoft.com/office/drawing/2014/main" id="{6B5C6803-477C-829E-0F44-F26295913DF9}"/>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rot="5400000">
            <a:off x="6362529" y="5318660"/>
            <a:ext cx="402271" cy="402271"/>
          </a:xfrm>
          <a:prstGeom prst="rect">
            <a:avLst/>
          </a:prstGeom>
        </p:spPr>
      </p:pic>
      <p:pic>
        <p:nvPicPr>
          <p:cNvPr id="27" name="Graphique 26" descr="Repère contour">
            <a:extLst>
              <a:ext uri="{FF2B5EF4-FFF2-40B4-BE49-F238E27FC236}">
                <a16:creationId xmlns:a16="http://schemas.microsoft.com/office/drawing/2014/main" id="{84B12F13-6EC7-6673-8BD8-2ABCC39EAF2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37560" y="2453181"/>
            <a:ext cx="452209" cy="402271"/>
          </a:xfrm>
          <a:prstGeom prst="rect">
            <a:avLst/>
          </a:prstGeom>
        </p:spPr>
      </p:pic>
      <p:pic>
        <p:nvPicPr>
          <p:cNvPr id="5" name="Graphique 4" descr="Graphique exponentiel contour">
            <a:extLst>
              <a:ext uri="{FF2B5EF4-FFF2-40B4-BE49-F238E27FC236}">
                <a16:creationId xmlns:a16="http://schemas.microsoft.com/office/drawing/2014/main" id="{8A8F03B4-EA0A-9A91-236D-51469F053734}"/>
              </a:ext>
            </a:extLst>
          </p:cNvPr>
          <p:cNvPicPr>
            <a:picLocks noChangeAspect="1"/>
          </p:cNvPicPr>
          <p:nvPr/>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6426862" y="1570447"/>
            <a:ext cx="310424" cy="310424"/>
          </a:xfrm>
          <a:prstGeom prst="rect">
            <a:avLst/>
          </a:prstGeom>
        </p:spPr>
      </p:pic>
      <p:sp>
        <p:nvSpPr>
          <p:cNvPr id="6" name="Espace réservé du numéro de diapositive 5">
            <a:extLst>
              <a:ext uri="{FF2B5EF4-FFF2-40B4-BE49-F238E27FC236}">
                <a16:creationId xmlns:a16="http://schemas.microsoft.com/office/drawing/2014/main" id="{192BE76D-0BB8-DDE1-58F8-5B29A7BA66A6}"/>
              </a:ext>
            </a:extLst>
          </p:cNvPr>
          <p:cNvSpPr>
            <a:spLocks noGrp="1"/>
          </p:cNvSpPr>
          <p:nvPr>
            <p:ph type="sldNum" sz="quarter" idx="12"/>
          </p:nvPr>
        </p:nvSpPr>
        <p:spPr/>
        <p:txBody>
          <a:bodyPr/>
          <a:lstStyle/>
          <a:p>
            <a:fld id="{8937DB96-938E-1B44-A3B6-A4E4F034D415}" type="slidenum">
              <a:rPr lang="fr-CA" smtClean="0"/>
              <a:t>6</a:t>
            </a:fld>
            <a:endParaRPr lang="fr-CA"/>
          </a:p>
        </p:txBody>
      </p:sp>
      <p:pic>
        <p:nvPicPr>
          <p:cNvPr id="9" name="CDPQ_Montreal_2">
            <a:extLst>
              <a:ext uri="{FF2B5EF4-FFF2-40B4-BE49-F238E27FC236}">
                <a16:creationId xmlns:a16="http://schemas.microsoft.com/office/drawing/2014/main" id="{1BCA9F94-773E-116C-A512-F2AA88EAF335}"/>
              </a:ext>
            </a:extLst>
          </p:cNvPr>
          <p:cNvPicPr>
            <a:picLocks noChangeAspect="1"/>
          </p:cNvPicPr>
          <p:nvPr>
            <p:custDataLst>
              <p:tags r:id="rId8"/>
            </p:custDataLst>
          </p:nvPr>
        </p:nvPicPr>
        <p:blipFill rotWithShape="1">
          <a:blip r:embed="rId25" cstate="print">
            <a:extLst>
              <a:ext uri="{28A0092B-C50C-407E-A947-70E740481C1C}">
                <a14:useLocalDpi xmlns:a14="http://schemas.microsoft.com/office/drawing/2010/main"/>
              </a:ext>
            </a:extLst>
          </a:blip>
          <a:srcRect l="5501" r="5501"/>
          <a:stretch/>
        </p:blipFill>
        <p:spPr>
          <a:xfrm>
            <a:off x="177859" y="4418619"/>
            <a:ext cx="2974109" cy="2230582"/>
          </a:xfrm>
          <a:prstGeom prst="rect">
            <a:avLst/>
          </a:prstGeom>
        </p:spPr>
      </p:pic>
    </p:spTree>
    <p:custDataLst>
      <p:tags r:id="rId1"/>
    </p:custDataLst>
    <p:extLst>
      <p:ext uri="{BB962C8B-B14F-4D97-AF65-F5344CB8AC3E}">
        <p14:creationId xmlns:p14="http://schemas.microsoft.com/office/powerpoint/2010/main" val="52754840"/>
      </p:ext>
    </p:extLst>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a:extLst>
              <a:ext uri="{FF2B5EF4-FFF2-40B4-BE49-F238E27FC236}">
                <a16:creationId xmlns:a16="http://schemas.microsoft.com/office/drawing/2014/main" id="{F0B015FC-1D90-D549-B6B1-AAF7FD47BDE4}"/>
              </a:ext>
            </a:extLst>
          </p:cNvPr>
          <p:cNvPicPr>
            <a:picLocks noGrp="1" noChangeAspect="1"/>
          </p:cNvPicPr>
          <p:nvPr>
            <p:ph type="pic" sz="quarter" idx="25"/>
            <p:custDataLst>
              <p:tags r:id="rId2"/>
            </p:custDataLst>
          </p:nvPr>
        </p:nvPicPr>
        <p:blipFill rotWithShape="1">
          <a:blip r:embed="rId27" cstate="print">
            <a:extLst>
              <a:ext uri="{28A0092B-C50C-407E-A947-70E740481C1C}">
                <a14:useLocalDpi xmlns:a14="http://schemas.microsoft.com/office/drawing/2010/main"/>
              </a:ext>
            </a:extLst>
          </a:blip>
          <a:srcRect l="22991" t="41922" r="9501" b="19801"/>
          <a:stretch/>
        </p:blipFill>
        <p:spPr>
          <a:xfrm>
            <a:off x="7671918" y="4016959"/>
            <a:ext cx="2626440" cy="1116000"/>
          </a:xfrm>
        </p:spPr>
      </p:pic>
      <p:sp>
        <p:nvSpPr>
          <p:cNvPr id="62" name="Rectangle 61">
            <a:extLst>
              <a:ext uri="{FF2B5EF4-FFF2-40B4-BE49-F238E27FC236}">
                <a16:creationId xmlns:a16="http://schemas.microsoft.com/office/drawing/2014/main" id="{60153344-A53C-0F44-870B-5AB244503701}"/>
              </a:ext>
            </a:extLst>
          </p:cNvPr>
          <p:cNvSpPr/>
          <p:nvPr>
            <p:custDataLst>
              <p:tags r:id="rId3"/>
            </p:custDataLst>
          </p:nvPr>
        </p:nvSpPr>
        <p:spPr>
          <a:xfrm>
            <a:off x="7670360" y="4016966"/>
            <a:ext cx="2626440" cy="1116000"/>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bg1"/>
                </a:solidFill>
                <a:latin typeface="Georgia" panose="02040502050405020303" pitchFamily="18" charset="0"/>
              </a:rPr>
              <a:t>Placements </a:t>
            </a:r>
            <a:br>
              <a:rPr lang="fr-CA">
                <a:solidFill>
                  <a:schemeClr val="bg1"/>
                </a:solidFill>
                <a:latin typeface="Georgia" panose="02040502050405020303" pitchFamily="18" charset="0"/>
              </a:rPr>
            </a:br>
            <a:r>
              <a:rPr lang="fr-CA">
                <a:solidFill>
                  <a:schemeClr val="bg1"/>
                </a:solidFill>
                <a:latin typeface="Georgia" panose="02040502050405020303" pitchFamily="18" charset="0"/>
              </a:rPr>
              <a:t>au Québec</a:t>
            </a:r>
          </a:p>
        </p:txBody>
      </p:sp>
      <p:pic>
        <p:nvPicPr>
          <p:cNvPr id="44" name="Espace réservé pour une image  32">
            <a:extLst>
              <a:ext uri="{FF2B5EF4-FFF2-40B4-BE49-F238E27FC236}">
                <a16:creationId xmlns:a16="http://schemas.microsoft.com/office/drawing/2014/main" id="{699EEB56-5356-0945-A4E5-4867689A1ED5}"/>
              </a:ext>
            </a:extLst>
          </p:cNvPr>
          <p:cNvPicPr>
            <a:picLocks noGrp="1" noChangeAspect="1"/>
          </p:cNvPicPr>
          <p:nvPr>
            <p:ph type="pic" sz="quarter" idx="23"/>
            <p:custDataLst>
              <p:tags r:id="rId4"/>
            </p:custDataLst>
          </p:nvPr>
        </p:nvPicPr>
        <p:blipFill rotWithShape="1">
          <a:blip r:embed="rId28" cstate="print">
            <a:extLst>
              <a:ext uri="{28A0092B-C50C-407E-A947-70E740481C1C}">
                <a14:useLocalDpi xmlns:a14="http://schemas.microsoft.com/office/drawing/2010/main"/>
              </a:ext>
            </a:extLst>
          </a:blip>
          <a:srcRect t="12100" b="12100"/>
          <a:stretch/>
        </p:blipFill>
        <p:spPr>
          <a:xfrm>
            <a:off x="4797176" y="4016966"/>
            <a:ext cx="2634869" cy="1116000"/>
          </a:xfrm>
        </p:spPr>
      </p:pic>
      <p:pic>
        <p:nvPicPr>
          <p:cNvPr id="12" name="Espace réservé pour une image  11">
            <a:extLst>
              <a:ext uri="{FF2B5EF4-FFF2-40B4-BE49-F238E27FC236}">
                <a16:creationId xmlns:a16="http://schemas.microsoft.com/office/drawing/2014/main" id="{1A88F5D1-C5DA-7A44-8263-D4C7F28EBC85}"/>
              </a:ext>
            </a:extLst>
          </p:cNvPr>
          <p:cNvPicPr>
            <a:picLocks noGrp="1" noChangeAspect="1"/>
          </p:cNvPicPr>
          <p:nvPr>
            <p:ph type="pic" sz="quarter" idx="21"/>
            <p:custDataLst>
              <p:tags r:id="rId5"/>
            </p:custDataLst>
          </p:nvPr>
        </p:nvPicPr>
        <p:blipFill rotWithShape="1">
          <a:blip r:embed="rId29" cstate="print">
            <a:extLst>
              <a:ext uri="{28A0092B-C50C-407E-A947-70E740481C1C}">
                <a14:useLocalDpi xmlns:a14="http://schemas.microsoft.com/office/drawing/2010/main"/>
              </a:ext>
            </a:extLst>
          </a:blip>
          <a:srcRect t="34071" b="34071"/>
          <a:stretch/>
        </p:blipFill>
        <p:spPr>
          <a:xfrm>
            <a:off x="1919286" y="1449389"/>
            <a:ext cx="2634870" cy="1116000"/>
          </a:xfrm>
        </p:spPr>
      </p:pic>
      <p:sp>
        <p:nvSpPr>
          <p:cNvPr id="54" name="Rectangle 53">
            <a:extLst>
              <a:ext uri="{FF2B5EF4-FFF2-40B4-BE49-F238E27FC236}">
                <a16:creationId xmlns:a16="http://schemas.microsoft.com/office/drawing/2014/main" id="{DEB92E21-A61A-AB49-B9D3-D44C494598DF}"/>
              </a:ext>
            </a:extLst>
          </p:cNvPr>
          <p:cNvSpPr/>
          <p:nvPr>
            <p:custDataLst>
              <p:tags r:id="rId6"/>
            </p:custDataLst>
          </p:nvPr>
        </p:nvSpPr>
        <p:spPr>
          <a:xfrm>
            <a:off x="1919287" y="1449389"/>
            <a:ext cx="2636723" cy="1115999"/>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bg1"/>
                </a:solidFill>
                <a:latin typeface="Georgia" panose="02040502050405020303" pitchFamily="18" charset="0"/>
              </a:rPr>
              <a:t>Revenu fixe</a:t>
            </a:r>
          </a:p>
        </p:txBody>
      </p:sp>
      <p:pic>
        <p:nvPicPr>
          <p:cNvPr id="3" name="Espace réservé pour une image  15">
            <a:extLst>
              <a:ext uri="{FF2B5EF4-FFF2-40B4-BE49-F238E27FC236}">
                <a16:creationId xmlns:a16="http://schemas.microsoft.com/office/drawing/2014/main" id="{3E44EC7D-EBBC-875B-0DBE-8ED9F059D514}"/>
              </a:ext>
            </a:extLst>
          </p:cNvPr>
          <p:cNvPicPr>
            <a:picLocks noChangeAspect="1"/>
          </p:cNvPicPr>
          <p:nvPr>
            <p:custDataLst>
              <p:tags r:id="rId7"/>
            </p:custDataLst>
          </p:nvPr>
        </p:nvPicPr>
        <p:blipFill rotWithShape="1">
          <a:blip r:embed="rId30" cstate="print">
            <a:extLst>
              <a:ext uri="{28A0092B-C50C-407E-A947-70E740481C1C}">
                <a14:useLocalDpi xmlns:a14="http://schemas.microsoft.com/office/drawing/2010/main"/>
              </a:ext>
            </a:extLst>
          </a:blip>
          <a:srcRect t="17434" b="17434"/>
          <a:stretch/>
        </p:blipFill>
        <p:spPr>
          <a:xfrm>
            <a:off x="4795774" y="1449389"/>
            <a:ext cx="2633464" cy="1116000"/>
          </a:xfrm>
          <a:prstGeom prst="rect">
            <a:avLst/>
          </a:prstGeom>
        </p:spPr>
      </p:pic>
      <p:pic>
        <p:nvPicPr>
          <p:cNvPr id="13" name="Espace réservé pour une image  12">
            <a:extLst>
              <a:ext uri="{FF2B5EF4-FFF2-40B4-BE49-F238E27FC236}">
                <a16:creationId xmlns:a16="http://schemas.microsoft.com/office/drawing/2014/main" id="{1152AC23-FA51-FE4E-8790-D5FEC949A177}"/>
              </a:ext>
            </a:extLst>
          </p:cNvPr>
          <p:cNvPicPr>
            <a:picLocks noGrp="1" noChangeAspect="1"/>
          </p:cNvPicPr>
          <p:nvPr>
            <p:ph type="pic" sz="quarter" idx="19"/>
            <p:custDataLst>
              <p:tags r:id="rId8"/>
            </p:custDataLst>
          </p:nvPr>
        </p:nvPicPr>
        <p:blipFill rotWithShape="1">
          <a:blip r:embed="rId31" cstate="print">
            <a:extLst>
              <a:ext uri="{28A0092B-C50C-407E-A947-70E740481C1C}">
                <a14:useLocalDpi xmlns:a14="http://schemas.microsoft.com/office/drawing/2010/main"/>
              </a:ext>
            </a:extLst>
          </a:blip>
          <a:srcRect t="18064" b="18064"/>
          <a:stretch/>
        </p:blipFill>
        <p:spPr>
          <a:xfrm>
            <a:off x="7671918" y="1449389"/>
            <a:ext cx="2626443" cy="1116000"/>
          </a:xfrm>
        </p:spPr>
      </p:pic>
      <p:pic>
        <p:nvPicPr>
          <p:cNvPr id="17" name="Espace réservé pour une image  16">
            <a:extLst>
              <a:ext uri="{FF2B5EF4-FFF2-40B4-BE49-F238E27FC236}">
                <a16:creationId xmlns:a16="http://schemas.microsoft.com/office/drawing/2014/main" id="{085E4123-C460-0049-80C4-C4613049A0A9}"/>
              </a:ext>
            </a:extLst>
          </p:cNvPr>
          <p:cNvPicPr>
            <a:picLocks noGrp="1" noChangeAspect="1"/>
          </p:cNvPicPr>
          <p:nvPr>
            <p:ph type="pic" sz="quarter" idx="27"/>
            <p:custDataLst>
              <p:tags r:id="rId9"/>
            </p:custDataLst>
          </p:nvPr>
        </p:nvPicPr>
        <p:blipFill rotWithShape="1">
          <a:blip r:embed="rId32" cstate="print">
            <a:extLst>
              <a:ext uri="{28A0092B-C50C-407E-A947-70E740481C1C}">
                <a14:useLocalDpi xmlns:a14="http://schemas.microsoft.com/office/drawing/2010/main"/>
              </a:ext>
            </a:extLst>
          </a:blip>
          <a:srcRect t="18018" b="18018"/>
          <a:stretch/>
        </p:blipFill>
        <p:spPr>
          <a:xfrm>
            <a:off x="1920235" y="4016966"/>
            <a:ext cx="2634870" cy="1116000"/>
          </a:xfrm>
        </p:spPr>
      </p:pic>
      <p:sp>
        <p:nvSpPr>
          <p:cNvPr id="18" name="Titre 292">
            <a:extLst>
              <a:ext uri="{FF2B5EF4-FFF2-40B4-BE49-F238E27FC236}">
                <a16:creationId xmlns:a16="http://schemas.microsoft.com/office/drawing/2014/main" id="{2BA6CF42-3B58-4B69-9B07-085906428404}"/>
              </a:ext>
            </a:extLst>
          </p:cNvPr>
          <p:cNvSpPr>
            <a:spLocks noGrp="1"/>
          </p:cNvSpPr>
          <p:nvPr>
            <p:ph type="title"/>
            <p:custDataLst>
              <p:tags r:id="rId10"/>
            </p:custDataLst>
          </p:nvPr>
        </p:nvSpPr>
        <p:spPr/>
        <p:txBody>
          <a:bodyPr vert="horz" lIns="0" tIns="180000" rIns="0" bIns="0" rtlCol="0" anchor="ctr" anchorCtr="0">
            <a:noAutofit/>
          </a:bodyPr>
          <a:lstStyle/>
          <a:p>
            <a:r>
              <a:rPr lang="fr-CA"/>
              <a:t>Survol de notre portefeuille</a:t>
            </a:r>
          </a:p>
        </p:txBody>
      </p:sp>
      <p:sp>
        <p:nvSpPr>
          <p:cNvPr id="58" name="Rectangle 57">
            <a:extLst>
              <a:ext uri="{FF2B5EF4-FFF2-40B4-BE49-F238E27FC236}">
                <a16:creationId xmlns:a16="http://schemas.microsoft.com/office/drawing/2014/main" id="{1333211F-2CE0-9F42-977A-25F582E087EA}"/>
              </a:ext>
            </a:extLst>
          </p:cNvPr>
          <p:cNvSpPr/>
          <p:nvPr>
            <p:custDataLst>
              <p:tags r:id="rId11"/>
            </p:custDataLst>
          </p:nvPr>
        </p:nvSpPr>
        <p:spPr>
          <a:xfrm>
            <a:off x="4797178" y="4016237"/>
            <a:ext cx="2633464" cy="1116000"/>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bg1"/>
                </a:solidFill>
                <a:latin typeface="Georgia" panose="02040502050405020303" pitchFamily="18" charset="0"/>
              </a:rPr>
              <a:t>Immobilier</a:t>
            </a:r>
          </a:p>
        </p:txBody>
      </p:sp>
      <p:sp>
        <p:nvSpPr>
          <p:cNvPr id="53" name="Rectangle 52">
            <a:extLst>
              <a:ext uri="{FF2B5EF4-FFF2-40B4-BE49-F238E27FC236}">
                <a16:creationId xmlns:a16="http://schemas.microsoft.com/office/drawing/2014/main" id="{4732699C-222F-DD4D-9F0A-13799F6DF15E}"/>
              </a:ext>
            </a:extLst>
          </p:cNvPr>
          <p:cNvSpPr/>
          <p:nvPr>
            <p:custDataLst>
              <p:tags r:id="rId12"/>
            </p:custDataLst>
          </p:nvPr>
        </p:nvSpPr>
        <p:spPr>
          <a:xfrm>
            <a:off x="4799728" y="1454403"/>
            <a:ext cx="2626443" cy="1110984"/>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bg1"/>
                </a:solidFill>
                <a:latin typeface="Georgia" panose="02040502050405020303" pitchFamily="18" charset="0"/>
              </a:rPr>
              <a:t>Marchés boursiers</a:t>
            </a:r>
          </a:p>
        </p:txBody>
      </p:sp>
      <p:sp>
        <p:nvSpPr>
          <p:cNvPr id="56" name="Rectangle 55">
            <a:extLst>
              <a:ext uri="{FF2B5EF4-FFF2-40B4-BE49-F238E27FC236}">
                <a16:creationId xmlns:a16="http://schemas.microsoft.com/office/drawing/2014/main" id="{F2E163C3-8286-DE4C-832E-20CC158952D3}"/>
              </a:ext>
            </a:extLst>
          </p:cNvPr>
          <p:cNvSpPr/>
          <p:nvPr>
            <p:custDataLst>
              <p:tags r:id="rId13"/>
            </p:custDataLst>
          </p:nvPr>
        </p:nvSpPr>
        <p:spPr>
          <a:xfrm>
            <a:off x="7671919" y="1449380"/>
            <a:ext cx="2626443" cy="1116001"/>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bg1"/>
                </a:solidFill>
                <a:latin typeface="Georgia" panose="02040502050405020303" pitchFamily="18" charset="0"/>
              </a:rPr>
              <a:t>Placements privés</a:t>
            </a:r>
          </a:p>
        </p:txBody>
      </p:sp>
      <p:graphicFrame>
        <p:nvGraphicFramePr>
          <p:cNvPr id="6" name="Objet 5" hidden="1">
            <a:extLst>
              <a:ext uri="{FF2B5EF4-FFF2-40B4-BE49-F238E27FC236}">
                <a16:creationId xmlns:a16="http://schemas.microsoft.com/office/drawing/2014/main" id="{2DFA175E-2093-45FD-B76C-8F10A87AFB5A}"/>
              </a:ext>
            </a:extLst>
          </p:cNvPr>
          <p:cNvGraphicFramePr>
            <a:graphicFrameLocks noChangeAspect="1"/>
          </p:cNvGraphicFramePr>
          <p:nvPr>
            <p:custDataLst>
              <p:tags r:id="rId14"/>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Diapositive think-cell" r:id="rId33" imgW="306" imgH="305" progId="TCLayout.ActiveDocument.1">
                  <p:embed/>
                </p:oleObj>
              </mc:Choice>
              <mc:Fallback>
                <p:oleObj name="Diapositive think-cell" r:id="rId33" imgW="306" imgH="305" progId="TCLayout.ActiveDocument.1">
                  <p:embed/>
                  <p:pic>
                    <p:nvPicPr>
                      <p:cNvPr id="6" name="Objet 5" hidden="1">
                        <a:extLst>
                          <a:ext uri="{FF2B5EF4-FFF2-40B4-BE49-F238E27FC236}">
                            <a16:creationId xmlns:a16="http://schemas.microsoft.com/office/drawing/2014/main" id="{2DFA175E-2093-45FD-B76C-8F10A87AFB5A}"/>
                          </a:ext>
                        </a:extLst>
                      </p:cNvPr>
                      <p:cNvPicPr/>
                      <p:nvPr/>
                    </p:nvPicPr>
                    <p:blipFill>
                      <a:blip r:embed="rId34"/>
                      <a:stretch>
                        <a:fillRect/>
                      </a:stretch>
                    </p:blipFill>
                    <p:spPr>
                      <a:xfrm>
                        <a:off x="1525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7C3493E-869C-4414-8CF8-C00F9788C349}"/>
              </a:ext>
            </a:extLst>
          </p:cNvPr>
          <p:cNvSpPr/>
          <p:nvPr>
            <p:custDataLst>
              <p:tags r:id="rId15"/>
            </p:custDataLst>
          </p:nvPr>
        </p:nvSpPr>
        <p:spPr>
          <a:xfrm>
            <a:off x="1524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fr-CA" sz="2800">
              <a:latin typeface="Georgia" panose="02040502050405020303" pitchFamily="18" charset="0"/>
              <a:ea typeface="+mj-ea"/>
              <a:cs typeface="+mj-cs"/>
              <a:sym typeface="Georgia" panose="02040502050405020303" pitchFamily="18" charset="0"/>
            </a:endParaRPr>
          </a:p>
        </p:txBody>
      </p:sp>
      <p:sp>
        <p:nvSpPr>
          <p:cNvPr id="5" name="ZoneTexte 4">
            <a:extLst>
              <a:ext uri="{FF2B5EF4-FFF2-40B4-BE49-F238E27FC236}">
                <a16:creationId xmlns:a16="http://schemas.microsoft.com/office/drawing/2014/main" id="{4F021875-21C6-430C-BAE8-0516199E208D}"/>
              </a:ext>
            </a:extLst>
          </p:cNvPr>
          <p:cNvSpPr txBox="1"/>
          <p:nvPr>
            <p:custDataLst>
              <p:tags r:id="rId16"/>
            </p:custDataLst>
          </p:nvPr>
        </p:nvSpPr>
        <p:spPr>
          <a:xfrm>
            <a:off x="1936650" y="6475441"/>
            <a:ext cx="8609856" cy="338554"/>
          </a:xfrm>
          <a:prstGeom prst="rect">
            <a:avLst/>
          </a:prstGeom>
          <a:noFill/>
        </p:spPr>
        <p:txBody>
          <a:bodyPr wrap="square" lIns="0" rtlCol="0">
            <a:spAutoFit/>
          </a:bodyPr>
          <a:lstStyle/>
          <a:p>
            <a:r>
              <a:rPr lang="fr-CA" sz="800" kern="0" spc="-20">
                <a:solidFill>
                  <a:schemeClr val="tx1">
                    <a:lumMod val="50000"/>
                    <a:lumOff val="50000"/>
                  </a:schemeClr>
                </a:solidFill>
              </a:rPr>
              <a:t>* Selon le classement de PEI.      **  Selon le classement GI 50 de </a:t>
            </a:r>
            <a:r>
              <a:rPr lang="fr-CA" sz="800" i="1" kern="0" spc="-20">
                <a:solidFill>
                  <a:schemeClr val="tx1">
                    <a:lumMod val="50000"/>
                    <a:lumOff val="50000"/>
                  </a:schemeClr>
                </a:solidFill>
              </a:rPr>
              <a:t>Infrastructure </a:t>
            </a:r>
            <a:r>
              <a:rPr lang="fr-CA" sz="800" i="1" kern="0" spc="-20" err="1">
                <a:solidFill>
                  <a:schemeClr val="tx1">
                    <a:lumMod val="50000"/>
                    <a:lumOff val="50000"/>
                  </a:schemeClr>
                </a:solidFill>
              </a:rPr>
              <a:t>Investor</a:t>
            </a:r>
            <a:r>
              <a:rPr lang="fr-CA" sz="800" i="1" kern="0" spc="-20">
                <a:solidFill>
                  <a:schemeClr val="tx1">
                    <a:lumMod val="50000"/>
                    <a:lumOff val="50000"/>
                  </a:schemeClr>
                </a:solidFill>
              </a:rPr>
              <a:t>.     </a:t>
            </a:r>
            <a:r>
              <a:rPr lang="fr-CA" sz="800" kern="0" spc="-20">
                <a:solidFill>
                  <a:schemeClr val="tx1">
                    <a:lumMod val="50000"/>
                    <a:lumOff val="50000"/>
                  </a:schemeClr>
                </a:solidFill>
              </a:rPr>
              <a:t>*** L’actif total au Québec comprend des placements qui figurent aussi au net dans les autres activités.</a:t>
            </a:r>
          </a:p>
          <a:p>
            <a:r>
              <a:rPr lang="fr-CA" sz="800" kern="0" spc="-20">
                <a:solidFill>
                  <a:schemeClr val="tx1">
                    <a:lumMod val="50000"/>
                    <a:lumOff val="50000"/>
                  </a:schemeClr>
                </a:solidFill>
              </a:rPr>
              <a:t> </a:t>
            </a:r>
          </a:p>
        </p:txBody>
      </p:sp>
      <p:graphicFrame>
        <p:nvGraphicFramePr>
          <p:cNvPr id="7" name="Tableau 7">
            <a:extLst>
              <a:ext uri="{FF2B5EF4-FFF2-40B4-BE49-F238E27FC236}">
                <a16:creationId xmlns:a16="http://schemas.microsoft.com/office/drawing/2014/main" id="{A6CE59E5-499A-43EB-8686-2D65BFC05FFA}"/>
              </a:ext>
            </a:extLst>
          </p:cNvPr>
          <p:cNvGraphicFramePr>
            <a:graphicFrameLocks noGrp="1"/>
          </p:cNvGraphicFramePr>
          <p:nvPr>
            <p:custDataLst>
              <p:tags r:id="rId17"/>
            </p:custDataLst>
          </p:nvPr>
        </p:nvGraphicFramePr>
        <p:xfrm>
          <a:off x="7671418" y="2565387"/>
          <a:ext cx="2626941" cy="1342470"/>
        </p:xfrm>
        <a:graphic>
          <a:graphicData uri="http://schemas.openxmlformats.org/drawingml/2006/table">
            <a:tbl>
              <a:tblPr firstRow="1" bandRow="1">
                <a:tableStyleId>{5C22544A-7EE6-4342-B048-85BDC9FD1C3A}</a:tableStyleId>
              </a:tblPr>
              <a:tblGrid>
                <a:gridCol w="98327">
                  <a:extLst>
                    <a:ext uri="{9D8B030D-6E8A-4147-A177-3AD203B41FA5}">
                      <a16:colId xmlns:a16="http://schemas.microsoft.com/office/drawing/2014/main" val="79934947"/>
                    </a:ext>
                  </a:extLst>
                </a:gridCol>
                <a:gridCol w="1214894">
                  <a:extLst>
                    <a:ext uri="{9D8B030D-6E8A-4147-A177-3AD203B41FA5}">
                      <a16:colId xmlns:a16="http://schemas.microsoft.com/office/drawing/2014/main" val="3510551955"/>
                    </a:ext>
                  </a:extLst>
                </a:gridCol>
                <a:gridCol w="1216320">
                  <a:extLst>
                    <a:ext uri="{9D8B030D-6E8A-4147-A177-3AD203B41FA5}">
                      <a16:colId xmlns:a16="http://schemas.microsoft.com/office/drawing/2014/main" val="1248735571"/>
                    </a:ext>
                  </a:extLst>
                </a:gridCol>
                <a:gridCol w="97400">
                  <a:extLst>
                    <a:ext uri="{9D8B030D-6E8A-4147-A177-3AD203B41FA5}">
                      <a16:colId xmlns:a16="http://schemas.microsoft.com/office/drawing/2014/main" val="2902910451"/>
                    </a:ext>
                  </a:extLst>
                </a:gridCol>
              </a:tblGrid>
              <a:tr h="0">
                <a:tc>
                  <a:txBody>
                    <a:bodyPr/>
                    <a:lstStyle/>
                    <a:p>
                      <a:endParaRPr lang="fr-CA" sz="100">
                        <a:solidFill>
                          <a:schemeClr val="bg1"/>
                        </a:solidFill>
                      </a:endParaRPr>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5400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63541174"/>
                  </a:ext>
                </a:extLst>
              </a:tr>
              <a:tr h="998541">
                <a:tc>
                  <a:txBody>
                    <a:bodyPr/>
                    <a:lstStyle/>
                    <a:p>
                      <a:endParaRPr lang="fr-CA" sz="100">
                        <a:solidFill>
                          <a:schemeClr val="bg1"/>
                        </a:solidFill>
                      </a:endParaRPr>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fr-CA" sz="2000" b="0" i="0" u="none" strike="noStrike" kern="1200" cap="none" spc="0" normalizeH="0" baseline="0" noProof="0">
                          <a:ln>
                            <a:noFill/>
                          </a:ln>
                          <a:solidFill>
                            <a:schemeClr val="bg1"/>
                          </a:solidFill>
                          <a:effectLst/>
                          <a:uLnTx/>
                          <a:uFillTx/>
                          <a:latin typeface="Georgia"/>
                          <a:ea typeface="+mn-ea"/>
                          <a:cs typeface="Arial"/>
                        </a:rPr>
                        <a:t>79,9</a:t>
                      </a:r>
                      <a:r>
                        <a:rPr kumimoji="0" lang="fr-CA" sz="2000" b="0" i="0" u="none" strike="noStrike" kern="1200" cap="none" spc="0" normalizeH="0" baseline="0" noProof="0">
                          <a:ln>
                            <a:noFill/>
                          </a:ln>
                          <a:solidFill>
                            <a:schemeClr val="bg1"/>
                          </a:solidFill>
                          <a:effectLst/>
                          <a:uLnTx/>
                          <a:uFillTx/>
                          <a:latin typeface="Georgia"/>
                          <a:ea typeface="+mn-ea"/>
                          <a:cs typeface="Arial"/>
                        </a:rPr>
                        <a:t> G$</a:t>
                      </a:r>
                    </a:p>
                    <a:p>
                      <a:pPr marL="0" marR="0" lvl="0" indent="0" algn="l" defTabSz="457200" rtl="0" eaLnBrk="1" fontAlgn="auto" latinLnBrk="0" hangingPunct="1">
                        <a:lnSpc>
                          <a:spcPct val="100000"/>
                        </a:lnSpc>
                        <a:spcBef>
                          <a:spcPts val="600"/>
                        </a:spcBef>
                        <a:spcAft>
                          <a:spcPts val="0"/>
                        </a:spcAft>
                        <a:buClrTx/>
                        <a:buSzTx/>
                        <a:buFontTx/>
                        <a:buNone/>
                        <a:tabLst/>
                        <a:defRPr/>
                      </a:pPr>
                      <a:r>
                        <a:rPr lang="fr-CA" sz="800" b="0" i="0" u="none" strike="noStrike" kern="1200" cap="none" spc="0" normalizeH="0" baseline="0" noProof="0">
                          <a:ln>
                            <a:noFill/>
                          </a:ln>
                          <a:solidFill>
                            <a:schemeClr val="bg1"/>
                          </a:solidFill>
                          <a:effectLst/>
                          <a:uLnTx/>
                          <a:uFillTx/>
                          <a:latin typeface="Arial"/>
                          <a:ea typeface="+mn-ea"/>
                          <a:cs typeface="Arial"/>
                        </a:rPr>
                        <a:t>18</a:t>
                      </a:r>
                      <a:r>
                        <a:rPr kumimoji="0" lang="fr-CA" sz="800" b="0" i="0" u="none" strike="noStrike" kern="1200" cap="none" spc="0" normalizeH="0" baseline="0" noProof="0">
                          <a:ln>
                            <a:noFill/>
                          </a:ln>
                          <a:solidFill>
                            <a:schemeClr val="bg1"/>
                          </a:solidFill>
                          <a:effectLst/>
                          <a:uLnTx/>
                          <a:uFillTx/>
                          <a:latin typeface="Arial"/>
                          <a:ea typeface="+mn-ea"/>
                          <a:cs typeface="Arial"/>
                        </a:rPr>
                        <a:t> %</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chemeClr val="bg1"/>
                          </a:solidFill>
                          <a:effectLst/>
                          <a:uLnTx/>
                          <a:uFillTx/>
                          <a:latin typeface="Arial"/>
                          <a:ea typeface="+mn-ea"/>
                          <a:cs typeface="Arial"/>
                        </a:rPr>
                        <a:t>DU PORTEFEUILLE </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chemeClr val="bg1"/>
                          </a:solidFill>
                          <a:effectLst/>
                          <a:uLnTx/>
                          <a:uFillTx/>
                          <a:latin typeface="Arial"/>
                          <a:ea typeface="+mn-ea"/>
                          <a:cs typeface="Arial"/>
                        </a:rPr>
                        <a:t>GLOBAL</a:t>
                      </a:r>
                    </a:p>
                  </a:txBody>
                  <a:tcP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Parmi les 10 plus grands investisseurs au monde*</a:t>
                      </a:r>
                    </a:p>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Placements directs</a:t>
                      </a:r>
                    </a:p>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Fonds d’investissement</a:t>
                      </a:r>
                    </a:p>
                  </a:txBody>
                  <a:tcPr marL="54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888399442"/>
                  </a:ext>
                </a:extLst>
              </a:tr>
              <a:tr h="227089">
                <a:tc>
                  <a:txBody>
                    <a:bodyPr/>
                    <a:lstStyle/>
                    <a:p>
                      <a:endParaRPr lang="fr-CA" sz="100">
                        <a:solidFill>
                          <a:schemeClr val="bg1"/>
                        </a:solidFill>
                      </a:endParaRPr>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26857184"/>
                  </a:ext>
                </a:extLst>
              </a:tr>
            </a:tbl>
          </a:graphicData>
        </a:graphic>
      </p:graphicFrame>
      <p:graphicFrame>
        <p:nvGraphicFramePr>
          <p:cNvPr id="45" name="Tableau 7">
            <a:extLst>
              <a:ext uri="{FF2B5EF4-FFF2-40B4-BE49-F238E27FC236}">
                <a16:creationId xmlns:a16="http://schemas.microsoft.com/office/drawing/2014/main" id="{840B86CC-EB9D-4BB2-8154-56E389E5E6D1}"/>
              </a:ext>
            </a:extLst>
          </p:cNvPr>
          <p:cNvGraphicFramePr>
            <a:graphicFrameLocks noGrp="1"/>
          </p:cNvGraphicFramePr>
          <p:nvPr>
            <p:custDataLst>
              <p:tags r:id="rId18"/>
            </p:custDataLst>
          </p:nvPr>
        </p:nvGraphicFramePr>
        <p:xfrm>
          <a:off x="1919285" y="2566800"/>
          <a:ext cx="2634002" cy="1341057"/>
        </p:xfrm>
        <a:graphic>
          <a:graphicData uri="http://schemas.openxmlformats.org/drawingml/2006/table">
            <a:tbl>
              <a:tblPr firstRow="1" bandRow="1">
                <a:tableStyleId>{5C22544A-7EE6-4342-B048-85BDC9FD1C3A}</a:tableStyleId>
              </a:tblPr>
              <a:tblGrid>
                <a:gridCol w="97400">
                  <a:extLst>
                    <a:ext uri="{9D8B030D-6E8A-4147-A177-3AD203B41FA5}">
                      <a16:colId xmlns:a16="http://schemas.microsoft.com/office/drawing/2014/main" val="79934947"/>
                    </a:ext>
                  </a:extLst>
                </a:gridCol>
                <a:gridCol w="1200667">
                  <a:extLst>
                    <a:ext uri="{9D8B030D-6E8A-4147-A177-3AD203B41FA5}">
                      <a16:colId xmlns:a16="http://schemas.microsoft.com/office/drawing/2014/main" val="3510551955"/>
                    </a:ext>
                  </a:extLst>
                </a:gridCol>
                <a:gridCol w="1227627">
                  <a:extLst>
                    <a:ext uri="{9D8B030D-6E8A-4147-A177-3AD203B41FA5}">
                      <a16:colId xmlns:a16="http://schemas.microsoft.com/office/drawing/2014/main" val="1248735571"/>
                    </a:ext>
                  </a:extLst>
                </a:gridCol>
                <a:gridCol w="108308">
                  <a:extLst>
                    <a:ext uri="{9D8B030D-6E8A-4147-A177-3AD203B41FA5}">
                      <a16:colId xmlns:a16="http://schemas.microsoft.com/office/drawing/2014/main" val="2902910451"/>
                    </a:ext>
                  </a:extLst>
                </a:gridCol>
              </a:tblGrid>
              <a:tr h="1341057">
                <a:tc>
                  <a:txBody>
                    <a:bodyPr/>
                    <a:lstStyle/>
                    <a:p>
                      <a:pPr>
                        <a:spcAft>
                          <a:spcPts val="0"/>
                        </a:spcAft>
                      </a:pPr>
                      <a:endParaRPr lang="fr-CA" sz="100">
                        <a:solidFill>
                          <a:schemeClr val="bg1"/>
                        </a:solidFill>
                      </a:endParaRPr>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457200" rtl="0" eaLnBrk="1" fontAlgn="auto" latinLnBrk="0" hangingPunct="1">
                        <a:lnSpc>
                          <a:spcPct val="100000"/>
                        </a:lnSpc>
                        <a:spcBef>
                          <a:spcPts val="1800"/>
                        </a:spcBef>
                        <a:spcAft>
                          <a:spcPts val="0"/>
                        </a:spcAft>
                        <a:buClrTx/>
                        <a:buSzTx/>
                        <a:buFontTx/>
                        <a:buNone/>
                        <a:tabLst/>
                        <a:defRPr/>
                      </a:pPr>
                      <a:r>
                        <a:rPr lang="fr-CA" sz="2000" b="0" i="0" u="none" strike="noStrike" kern="1200" cap="none" spc="0" normalizeH="0" baseline="0" noProof="0">
                          <a:ln>
                            <a:noFill/>
                          </a:ln>
                          <a:solidFill>
                            <a:schemeClr val="bg1"/>
                          </a:solidFill>
                          <a:effectLst/>
                          <a:uLnTx/>
                          <a:uFillTx/>
                          <a:latin typeface="Georgia"/>
                          <a:ea typeface="+mn-ea"/>
                          <a:cs typeface="Arial"/>
                        </a:rPr>
                        <a:t>135</a:t>
                      </a:r>
                      <a:r>
                        <a:rPr kumimoji="0" lang="fr-CA" sz="2000" b="0" i="0" u="none" strike="noStrike" kern="1200" cap="none" spc="0" normalizeH="0" baseline="0" noProof="0">
                          <a:ln>
                            <a:noFill/>
                          </a:ln>
                          <a:solidFill>
                            <a:schemeClr val="bg1"/>
                          </a:solidFill>
                          <a:effectLst/>
                          <a:uLnTx/>
                          <a:uFillTx/>
                          <a:latin typeface="Georgia"/>
                          <a:ea typeface="+mn-ea"/>
                          <a:cs typeface="Arial"/>
                        </a:rPr>
                        <a:t> G$</a:t>
                      </a:r>
                    </a:p>
                    <a:p>
                      <a:pPr marL="0" marR="0" lvl="0" indent="0" algn="l" defTabSz="457200" rtl="0" eaLnBrk="1" fontAlgn="auto" latinLnBrk="0" hangingPunct="1">
                        <a:lnSpc>
                          <a:spcPct val="100000"/>
                        </a:lnSpc>
                        <a:spcBef>
                          <a:spcPts val="600"/>
                        </a:spcBef>
                        <a:spcAft>
                          <a:spcPts val="0"/>
                        </a:spcAft>
                        <a:buClrTx/>
                        <a:buSzTx/>
                        <a:buFontTx/>
                        <a:buNone/>
                        <a:tabLst/>
                        <a:defRPr/>
                      </a:pPr>
                      <a:r>
                        <a:rPr lang="fr-CA" sz="800" b="0" i="0" u="none" strike="noStrike" kern="1200" cap="none" spc="0" normalizeH="0" baseline="0" noProof="0">
                          <a:ln>
                            <a:noFill/>
                          </a:ln>
                          <a:solidFill>
                            <a:schemeClr val="bg1"/>
                          </a:solidFill>
                          <a:effectLst/>
                          <a:uLnTx/>
                          <a:uFillTx/>
                          <a:latin typeface="Arial"/>
                          <a:ea typeface="+mn-ea"/>
                          <a:cs typeface="Arial"/>
                        </a:rPr>
                        <a:t>31</a:t>
                      </a:r>
                      <a:r>
                        <a:rPr kumimoji="0" lang="fr-CA" sz="800" b="0" i="0" u="none" strike="noStrike" kern="1200" cap="none" spc="0" normalizeH="0" baseline="0" noProof="0">
                          <a:ln>
                            <a:noFill/>
                          </a:ln>
                          <a:solidFill>
                            <a:schemeClr val="bg1"/>
                          </a:solidFill>
                          <a:effectLst/>
                          <a:uLnTx/>
                          <a:uFillTx/>
                          <a:latin typeface="Arial"/>
                          <a:ea typeface="+mn-ea"/>
                          <a:cs typeface="Arial"/>
                        </a:rPr>
                        <a:t> %</a:t>
                      </a:r>
                      <a:r>
                        <a:rPr kumimoji="0" lang="fr-CA" sz="800" b="0" i="0" u="none" strike="noStrike" kern="1200" cap="none" spc="0" normalizeH="0" baseline="0" noProof="0">
                          <a:ln>
                            <a:noFill/>
                          </a:ln>
                          <a:solidFill>
                            <a:schemeClr val="bg1"/>
                          </a:solidFill>
                          <a:effectLst/>
                          <a:highlight>
                            <a:srgbClr val="00FFFF"/>
                          </a:highlight>
                          <a:uLnTx/>
                          <a:uFillTx/>
                          <a:latin typeface="Arial"/>
                          <a:ea typeface="+mn-ea"/>
                          <a:cs typeface="Arial"/>
                        </a:rPr>
                        <a:t> </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chemeClr val="bg1"/>
                          </a:solidFill>
                          <a:effectLst/>
                          <a:uLnTx/>
                          <a:uFillTx/>
                          <a:latin typeface="Arial"/>
                          <a:ea typeface="+mn-ea"/>
                          <a:cs typeface="Arial"/>
                        </a:rPr>
                        <a:t>DU PORTEFEUILLE </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chemeClr val="bg1"/>
                          </a:solidFill>
                          <a:effectLst/>
                          <a:uLnTx/>
                          <a:uFillTx/>
                          <a:latin typeface="Arial"/>
                          <a:ea typeface="+mn-ea"/>
                          <a:cs typeface="Arial"/>
                        </a:rPr>
                        <a:t>GLOBAL</a:t>
                      </a:r>
                    </a:p>
                  </a:txBody>
                  <a:tcPr marL="108000" marT="180000">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Taux et crédit gouvernemental</a:t>
                      </a:r>
                    </a:p>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Crédit aux entreprises</a:t>
                      </a:r>
                    </a:p>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Crédit immobilier</a:t>
                      </a:r>
                    </a:p>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Financement en infrastructures</a:t>
                      </a:r>
                    </a:p>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Solutions de financement</a:t>
                      </a:r>
                    </a:p>
                  </a:txBody>
                  <a:tcPr marL="360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a:spcAft>
                          <a:spcPts val="0"/>
                        </a:spcAft>
                      </a:pPr>
                      <a:endParaRPr lang="fr-CA" sz="200">
                        <a:solidFill>
                          <a:schemeClr val="bg1"/>
                        </a:solidFill>
                      </a:endParaRPr>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888399442"/>
                  </a:ext>
                </a:extLst>
              </a:tr>
            </a:tbl>
          </a:graphicData>
        </a:graphic>
      </p:graphicFrame>
      <p:graphicFrame>
        <p:nvGraphicFramePr>
          <p:cNvPr id="46" name="Tableau 7">
            <a:extLst>
              <a:ext uri="{FF2B5EF4-FFF2-40B4-BE49-F238E27FC236}">
                <a16:creationId xmlns:a16="http://schemas.microsoft.com/office/drawing/2014/main" id="{327AAD19-70FE-4A42-BBEB-73E8ADC12FBC}"/>
              </a:ext>
            </a:extLst>
          </p:cNvPr>
          <p:cNvGraphicFramePr>
            <a:graphicFrameLocks noGrp="1"/>
          </p:cNvGraphicFramePr>
          <p:nvPr>
            <p:custDataLst>
              <p:tags r:id="rId19"/>
            </p:custDataLst>
          </p:nvPr>
        </p:nvGraphicFramePr>
        <p:xfrm>
          <a:off x="7671918" y="5129834"/>
          <a:ext cx="2626440" cy="1328825"/>
        </p:xfrm>
        <a:graphic>
          <a:graphicData uri="http://schemas.openxmlformats.org/drawingml/2006/table">
            <a:tbl>
              <a:tblPr firstRow="1" bandRow="1">
                <a:tableStyleId>{5C22544A-7EE6-4342-B048-85BDC9FD1C3A}</a:tableStyleId>
              </a:tblPr>
              <a:tblGrid>
                <a:gridCol w="98327">
                  <a:extLst>
                    <a:ext uri="{9D8B030D-6E8A-4147-A177-3AD203B41FA5}">
                      <a16:colId xmlns:a16="http://schemas.microsoft.com/office/drawing/2014/main" val="79934947"/>
                    </a:ext>
                  </a:extLst>
                </a:gridCol>
                <a:gridCol w="1214893">
                  <a:extLst>
                    <a:ext uri="{9D8B030D-6E8A-4147-A177-3AD203B41FA5}">
                      <a16:colId xmlns:a16="http://schemas.microsoft.com/office/drawing/2014/main" val="3510551955"/>
                    </a:ext>
                  </a:extLst>
                </a:gridCol>
                <a:gridCol w="1214893">
                  <a:extLst>
                    <a:ext uri="{9D8B030D-6E8A-4147-A177-3AD203B41FA5}">
                      <a16:colId xmlns:a16="http://schemas.microsoft.com/office/drawing/2014/main" val="1248735571"/>
                    </a:ext>
                  </a:extLst>
                </a:gridCol>
                <a:gridCol w="98327">
                  <a:extLst>
                    <a:ext uri="{9D8B030D-6E8A-4147-A177-3AD203B41FA5}">
                      <a16:colId xmlns:a16="http://schemas.microsoft.com/office/drawing/2014/main" val="2902910451"/>
                    </a:ext>
                  </a:extLst>
                </a:gridCol>
              </a:tblGrid>
              <a:tr h="0">
                <a:tc>
                  <a:txBody>
                    <a:bodyPr/>
                    <a:lstStyle/>
                    <a:p>
                      <a:endParaRPr lang="fr-CA" sz="100">
                        <a:solidFill>
                          <a:schemeClr val="bg1"/>
                        </a:solidFill>
                      </a:endParaRPr>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63541174"/>
                  </a:ext>
                </a:extLst>
              </a:tr>
              <a:tr h="998625">
                <a:tc>
                  <a:txBody>
                    <a:bodyPr/>
                    <a:lstStyle/>
                    <a:p>
                      <a:endParaRPr lang="fr-CA" sz="100">
                        <a:solidFill>
                          <a:schemeClr val="bg1"/>
                        </a:solidFill>
                      </a:endParaRPr>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fr-CA" sz="2000" b="0" i="0" u="none" strike="noStrike" kern="1200" cap="none" spc="0" normalizeH="0" baseline="0" noProof="0">
                          <a:ln>
                            <a:noFill/>
                          </a:ln>
                          <a:solidFill>
                            <a:schemeClr val="bg1"/>
                          </a:solidFill>
                          <a:effectLst/>
                          <a:uLnTx/>
                          <a:uFillTx/>
                          <a:latin typeface="Georgia"/>
                          <a:ea typeface="+mn-ea"/>
                          <a:cs typeface="Arial"/>
                        </a:rPr>
                        <a:t>88</a:t>
                      </a:r>
                      <a:r>
                        <a:rPr kumimoji="0" lang="fr-CA" sz="2000" b="0" i="0" u="none" strike="noStrike" kern="1200" cap="none" spc="0" normalizeH="0" baseline="0" noProof="0">
                          <a:ln>
                            <a:noFill/>
                          </a:ln>
                          <a:solidFill>
                            <a:schemeClr val="bg1"/>
                          </a:solidFill>
                          <a:effectLst/>
                          <a:uLnTx/>
                          <a:uFillTx/>
                          <a:latin typeface="Georgia"/>
                          <a:ea typeface="+mn-ea"/>
                          <a:cs typeface="Arial"/>
                        </a:rPr>
                        <a:t> G$</a:t>
                      </a:r>
                      <a:endParaRPr kumimoji="0" lang="fr-CA" sz="1300" b="0" i="0" u="none" strike="noStrike" kern="1200" cap="none" spc="0" normalizeH="0" baseline="30000" noProof="0">
                        <a:ln>
                          <a:noFill/>
                        </a:ln>
                        <a:solidFill>
                          <a:schemeClr val="bg1"/>
                        </a:solidFill>
                        <a:effectLst/>
                        <a:uLnTx/>
                        <a:uFillTx/>
                        <a:latin typeface="Georgia"/>
                        <a:ea typeface="+mn-ea"/>
                        <a:cs typeface="Arial"/>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fr-CA" sz="800" b="0" i="0" u="none" strike="noStrike" kern="1200" cap="none" spc="0" normalizeH="0" baseline="0" noProof="0">
                          <a:ln>
                            <a:noFill/>
                          </a:ln>
                          <a:solidFill>
                            <a:schemeClr val="bg1"/>
                          </a:solidFill>
                          <a:effectLst/>
                          <a:uLnTx/>
                          <a:uFillTx/>
                          <a:latin typeface="Arial"/>
                          <a:ea typeface="+mn-ea"/>
                          <a:cs typeface="Arial"/>
                        </a:rPr>
                        <a:t>ACTIF TOTAL</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chemeClr val="bg1"/>
                          </a:solidFill>
                          <a:effectLst/>
                          <a:uLnTx/>
                          <a:uFillTx/>
                          <a:latin typeface="Arial"/>
                          <a:ea typeface="+mn-ea"/>
                          <a:cs typeface="Arial"/>
                        </a:rPr>
                        <a:t>AU QUÉBEC***</a:t>
                      </a:r>
                    </a:p>
                  </a:txBody>
                  <a:tcP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1" indent="0" algn="l" rtl="0" eaLnBrk="1" fontAlgn="auto" latinLnBrk="0" hangingPunct="1">
                        <a:lnSpc>
                          <a:spcPct val="100000"/>
                        </a:lnSpc>
                        <a:spcBef>
                          <a:spcPts val="0"/>
                        </a:spcBef>
                        <a:spcAft>
                          <a:spcPts val="800"/>
                        </a:spcAft>
                        <a:buClrTx/>
                        <a:buSzTx/>
                        <a:buFont typeface="Arial" panose="020B0604020202020204" pitchFamily="34" charset="0"/>
                        <a:buNone/>
                      </a:pPr>
                      <a:r>
                        <a:rPr kumimoji="0" lang="fr-CA" sz="800" b="0" i="0" u="none" strike="noStrike" kern="1200" cap="none" spc="0" normalizeH="0" baseline="0" noProof="0">
                          <a:ln>
                            <a:noFill/>
                          </a:ln>
                          <a:solidFill>
                            <a:schemeClr val="bg1"/>
                          </a:solidFill>
                          <a:effectLst/>
                          <a:uLnTx/>
                          <a:uFillTx/>
                          <a:latin typeface="+mn-lt"/>
                          <a:ea typeface="+mn-ea"/>
                          <a:cs typeface="+mn-cs"/>
                        </a:rPr>
                        <a:t>Nos 3 axes prioritaires</a:t>
                      </a:r>
                    </a:p>
                    <a:p>
                      <a:pPr marL="171450" lvl="1" indent="-171450">
                        <a:spcAft>
                          <a:spcPts val="200"/>
                        </a:spcAft>
                        <a:buFont typeface="Arial" panose="020B0604020202020204" pitchFamily="34" charset="0"/>
                        <a:buChar char="•"/>
                        <a:defRPr/>
                      </a:pPr>
                      <a:r>
                        <a:rPr lang="fr-CA" sz="800">
                          <a:solidFill>
                            <a:schemeClr val="bg1"/>
                          </a:solidFill>
                        </a:rPr>
                        <a:t>Croissance durable</a:t>
                      </a:r>
                    </a:p>
                    <a:p>
                      <a:pPr marL="171450" lvl="1" indent="-171450">
                        <a:spcAft>
                          <a:spcPts val="200"/>
                        </a:spcAft>
                        <a:buFont typeface="Arial" panose="020B0604020202020204" pitchFamily="34" charset="0"/>
                        <a:buChar char="•"/>
                        <a:defRPr/>
                      </a:pPr>
                      <a:r>
                        <a:rPr lang="fr-CA" sz="800">
                          <a:solidFill>
                            <a:schemeClr val="bg1"/>
                          </a:solidFill>
                        </a:rPr>
                        <a:t>Portée mondiale </a:t>
                      </a:r>
                    </a:p>
                    <a:p>
                      <a:pPr marL="171450" lvl="1" indent="-171450">
                        <a:spcAft>
                          <a:spcPts val="200"/>
                        </a:spcAft>
                        <a:buFont typeface="Arial" panose="020B0604020202020204" pitchFamily="34" charset="0"/>
                        <a:buChar char="•"/>
                        <a:defRPr/>
                      </a:pPr>
                      <a:r>
                        <a:rPr lang="fr-CA" sz="800">
                          <a:solidFill>
                            <a:schemeClr val="bg1"/>
                          </a:solidFill>
                        </a:rPr>
                        <a:t>Évolution technologique</a:t>
                      </a:r>
                    </a:p>
                  </a:txBody>
                  <a:tcPr marL="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888399442"/>
                  </a:ext>
                </a:extLst>
              </a:tr>
              <a:tr h="197223">
                <a:tc>
                  <a:txBody>
                    <a:bodyPr/>
                    <a:lstStyle/>
                    <a:p>
                      <a:endParaRPr lang="fr-CA" sz="100">
                        <a:solidFill>
                          <a:schemeClr val="bg1"/>
                        </a:solidFill>
                      </a:endParaRPr>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fr-CA" sz="800" b="0" i="0" u="none" strike="noStrike" kern="1200" cap="none" spc="0" normalizeH="0" baseline="0">
                        <a:ln>
                          <a:noFill/>
                        </a:ln>
                        <a:solidFill>
                          <a:schemeClr val="bg1"/>
                        </a:solidFill>
                        <a:effectLst/>
                        <a:uLnTx/>
                        <a:uFillTx/>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26857184"/>
                  </a:ext>
                </a:extLst>
              </a:tr>
            </a:tbl>
          </a:graphicData>
        </a:graphic>
      </p:graphicFrame>
      <p:graphicFrame>
        <p:nvGraphicFramePr>
          <p:cNvPr id="47" name="Tableau 7">
            <a:extLst>
              <a:ext uri="{FF2B5EF4-FFF2-40B4-BE49-F238E27FC236}">
                <a16:creationId xmlns:a16="http://schemas.microsoft.com/office/drawing/2014/main" id="{E499E3DA-0E66-4E09-9BF7-FA9463148705}"/>
              </a:ext>
            </a:extLst>
          </p:cNvPr>
          <p:cNvGraphicFramePr>
            <a:graphicFrameLocks noGrp="1"/>
          </p:cNvGraphicFramePr>
          <p:nvPr>
            <p:custDataLst>
              <p:tags r:id="rId20"/>
            </p:custDataLst>
          </p:nvPr>
        </p:nvGraphicFramePr>
        <p:xfrm>
          <a:off x="4795775" y="2566800"/>
          <a:ext cx="2634870" cy="1331432"/>
        </p:xfrm>
        <a:graphic>
          <a:graphicData uri="http://schemas.openxmlformats.org/drawingml/2006/table">
            <a:tbl>
              <a:tblPr firstRow="1" bandRow="1">
                <a:tableStyleId>{5C22544A-7EE6-4342-B048-85BDC9FD1C3A}</a:tableStyleId>
              </a:tblPr>
              <a:tblGrid>
                <a:gridCol w="98644">
                  <a:extLst>
                    <a:ext uri="{9D8B030D-6E8A-4147-A177-3AD203B41FA5}">
                      <a16:colId xmlns:a16="http://schemas.microsoft.com/office/drawing/2014/main" val="79934947"/>
                    </a:ext>
                  </a:extLst>
                </a:gridCol>
                <a:gridCol w="1218791">
                  <a:extLst>
                    <a:ext uri="{9D8B030D-6E8A-4147-A177-3AD203B41FA5}">
                      <a16:colId xmlns:a16="http://schemas.microsoft.com/office/drawing/2014/main" val="3510551955"/>
                    </a:ext>
                  </a:extLst>
                </a:gridCol>
                <a:gridCol w="1218791">
                  <a:extLst>
                    <a:ext uri="{9D8B030D-6E8A-4147-A177-3AD203B41FA5}">
                      <a16:colId xmlns:a16="http://schemas.microsoft.com/office/drawing/2014/main" val="1248735571"/>
                    </a:ext>
                  </a:extLst>
                </a:gridCol>
                <a:gridCol w="98644">
                  <a:extLst>
                    <a:ext uri="{9D8B030D-6E8A-4147-A177-3AD203B41FA5}">
                      <a16:colId xmlns:a16="http://schemas.microsoft.com/office/drawing/2014/main" val="2902910451"/>
                    </a:ext>
                  </a:extLst>
                </a:gridCol>
              </a:tblGrid>
              <a:tr h="120914">
                <a:tc>
                  <a:txBody>
                    <a:bodyPr/>
                    <a:lstStyle/>
                    <a:p>
                      <a:endParaRPr lang="fr-CA" sz="100">
                        <a:solidFill>
                          <a:schemeClr val="bg1"/>
                        </a:solidFill>
                      </a:endParaRPr>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63541174"/>
                  </a:ext>
                </a:extLst>
              </a:tr>
              <a:tr h="1002092">
                <a:tc>
                  <a:txBody>
                    <a:bodyPr/>
                    <a:lstStyle/>
                    <a:p>
                      <a:endParaRPr lang="fr-CA" sz="100">
                        <a:solidFill>
                          <a:schemeClr val="bg1"/>
                        </a:solidFill>
                      </a:endParaRPr>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fr-CA" sz="2000" b="0" i="0" u="none" strike="noStrike" kern="1200" cap="none" spc="0" normalizeH="0" baseline="0" noProof="0">
                          <a:ln>
                            <a:noFill/>
                          </a:ln>
                          <a:solidFill>
                            <a:schemeClr val="bg1"/>
                          </a:solidFill>
                          <a:effectLst/>
                          <a:uLnTx/>
                          <a:uFillTx/>
                          <a:latin typeface="Georgia"/>
                          <a:ea typeface="+mn-ea"/>
                          <a:cs typeface="Arial"/>
                        </a:rPr>
                        <a:t>114,3</a:t>
                      </a:r>
                      <a:r>
                        <a:rPr kumimoji="0" lang="fr-CA" sz="2000" b="0" i="0" u="none" strike="noStrike" kern="1200" cap="none" spc="0" normalizeH="0" baseline="0" noProof="0">
                          <a:ln>
                            <a:noFill/>
                          </a:ln>
                          <a:solidFill>
                            <a:schemeClr val="bg1"/>
                          </a:solidFill>
                          <a:effectLst/>
                          <a:uLnTx/>
                          <a:uFillTx/>
                          <a:latin typeface="Georgia"/>
                          <a:ea typeface="+mn-ea"/>
                          <a:cs typeface="Arial"/>
                        </a:rPr>
                        <a:t> G$</a:t>
                      </a:r>
                    </a:p>
                    <a:p>
                      <a:pPr marL="0" marR="0" lvl="0" indent="0" algn="l" defTabSz="457200" rtl="0" eaLnBrk="1" fontAlgn="auto" latinLnBrk="0" hangingPunct="1">
                        <a:lnSpc>
                          <a:spcPct val="100000"/>
                        </a:lnSpc>
                        <a:spcBef>
                          <a:spcPts val="600"/>
                        </a:spcBef>
                        <a:spcAft>
                          <a:spcPts val="0"/>
                        </a:spcAft>
                        <a:buClrTx/>
                        <a:buSzTx/>
                        <a:buFontTx/>
                        <a:buNone/>
                        <a:tabLst/>
                        <a:defRPr/>
                      </a:pPr>
                      <a:r>
                        <a:rPr lang="fr-CA" sz="800" b="0" i="0" u="none" strike="noStrike" kern="1200" cap="none" spc="0" normalizeH="0" baseline="0" noProof="0">
                          <a:ln>
                            <a:noFill/>
                          </a:ln>
                          <a:solidFill>
                            <a:schemeClr val="bg1"/>
                          </a:solidFill>
                          <a:effectLst/>
                          <a:uLnTx/>
                          <a:uFillTx/>
                          <a:latin typeface="Arial"/>
                          <a:ea typeface="+mn-ea"/>
                          <a:cs typeface="Arial"/>
                        </a:rPr>
                        <a:t>26</a:t>
                      </a:r>
                      <a:r>
                        <a:rPr kumimoji="0" lang="fr-CA" sz="800" b="0" i="0" u="none" strike="noStrike" kern="1200" cap="none" spc="0" normalizeH="0" baseline="0" noProof="0">
                          <a:ln>
                            <a:noFill/>
                          </a:ln>
                          <a:solidFill>
                            <a:schemeClr val="bg1"/>
                          </a:solidFill>
                          <a:effectLst/>
                          <a:uLnTx/>
                          <a:uFillTx/>
                          <a:latin typeface="Arial"/>
                          <a:ea typeface="+mn-ea"/>
                          <a:cs typeface="Arial"/>
                        </a:rPr>
                        <a:t> % </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chemeClr val="bg1"/>
                          </a:solidFill>
                          <a:effectLst/>
                          <a:uLnTx/>
                          <a:uFillTx/>
                          <a:latin typeface="Arial"/>
                          <a:ea typeface="+mn-ea"/>
                          <a:cs typeface="Arial"/>
                        </a:rPr>
                        <a:t>DU PORTEFEUILLE </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chemeClr val="bg1"/>
                          </a:solidFill>
                          <a:effectLst/>
                          <a:uLnTx/>
                          <a:uFillTx/>
                          <a:latin typeface="Arial"/>
                          <a:ea typeface="+mn-ea"/>
                          <a:cs typeface="Arial"/>
                        </a:rPr>
                        <a:t>GLOBAL</a:t>
                      </a:r>
                    </a:p>
                  </a:txBody>
                  <a:tcP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3 mandats fondés</a:t>
                      </a:r>
                      <a:br>
                        <a:rPr kumimoji="0" lang="fr-CA" sz="800" b="0" i="0" u="none" strike="noStrike" kern="1200" cap="none" spc="0" normalizeH="0" baseline="0" noProof="0">
                          <a:ln>
                            <a:noFill/>
                          </a:ln>
                          <a:solidFill>
                            <a:schemeClr val="bg1"/>
                          </a:solidFill>
                          <a:effectLst/>
                          <a:uLnTx/>
                          <a:uFillTx/>
                          <a:latin typeface="+mn-lt"/>
                          <a:ea typeface="+mn-ea"/>
                          <a:cs typeface="+mn-cs"/>
                        </a:rPr>
                      </a:br>
                      <a:r>
                        <a:rPr kumimoji="0" lang="fr-CA" sz="800" b="0" i="0" u="none" strike="noStrike" kern="1200" cap="none" spc="0" normalizeH="0" baseline="0" noProof="0">
                          <a:ln>
                            <a:noFill/>
                          </a:ln>
                          <a:solidFill>
                            <a:schemeClr val="bg1"/>
                          </a:solidFill>
                          <a:effectLst/>
                          <a:uLnTx/>
                          <a:uFillTx/>
                          <a:latin typeface="+mn-lt"/>
                          <a:ea typeface="+mn-ea"/>
                          <a:cs typeface="+mn-cs"/>
                        </a:rPr>
                        <a:t>sur le style : Qualité, Croissance et Valeur</a:t>
                      </a:r>
                    </a:p>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2 mandats géographiques : Canada et Marchés en croissance</a:t>
                      </a:r>
                    </a:p>
                  </a:txBody>
                  <a:tcPr marL="36000" marR="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888399442"/>
                  </a:ext>
                </a:extLst>
              </a:tr>
              <a:tr h="208426">
                <a:tc>
                  <a:txBody>
                    <a:bodyPr/>
                    <a:lstStyle/>
                    <a:p>
                      <a:endParaRPr lang="fr-CA" sz="100">
                        <a:solidFill>
                          <a:schemeClr val="bg1"/>
                        </a:solidFill>
                      </a:endParaRPr>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solidFill>
                          <a:schemeClr val="bg1"/>
                        </a:solidFill>
                      </a:endParaRPr>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26857184"/>
                  </a:ext>
                </a:extLst>
              </a:tr>
            </a:tbl>
          </a:graphicData>
        </a:graphic>
      </p:graphicFrame>
      <p:graphicFrame>
        <p:nvGraphicFramePr>
          <p:cNvPr id="50" name="Tableau 7">
            <a:extLst>
              <a:ext uri="{FF2B5EF4-FFF2-40B4-BE49-F238E27FC236}">
                <a16:creationId xmlns:a16="http://schemas.microsoft.com/office/drawing/2014/main" id="{47A2BB40-AF3A-4F0F-83A6-475EE15881E9}"/>
              </a:ext>
            </a:extLst>
          </p:cNvPr>
          <p:cNvGraphicFramePr>
            <a:graphicFrameLocks noGrp="1"/>
          </p:cNvGraphicFramePr>
          <p:nvPr>
            <p:custDataLst>
              <p:tags r:id="rId21"/>
            </p:custDataLst>
          </p:nvPr>
        </p:nvGraphicFramePr>
        <p:xfrm>
          <a:off x="4797176" y="5129833"/>
          <a:ext cx="2634870" cy="1324800"/>
        </p:xfrm>
        <a:graphic>
          <a:graphicData uri="http://schemas.openxmlformats.org/drawingml/2006/table">
            <a:tbl>
              <a:tblPr firstRow="1" bandRow="1">
                <a:tableStyleId>{5C22544A-7EE6-4342-B048-85BDC9FD1C3A}</a:tableStyleId>
              </a:tblPr>
              <a:tblGrid>
                <a:gridCol w="98644">
                  <a:extLst>
                    <a:ext uri="{9D8B030D-6E8A-4147-A177-3AD203B41FA5}">
                      <a16:colId xmlns:a16="http://schemas.microsoft.com/office/drawing/2014/main" val="79934947"/>
                    </a:ext>
                  </a:extLst>
                </a:gridCol>
                <a:gridCol w="1218791">
                  <a:extLst>
                    <a:ext uri="{9D8B030D-6E8A-4147-A177-3AD203B41FA5}">
                      <a16:colId xmlns:a16="http://schemas.microsoft.com/office/drawing/2014/main" val="3510551955"/>
                    </a:ext>
                  </a:extLst>
                </a:gridCol>
                <a:gridCol w="1218791">
                  <a:extLst>
                    <a:ext uri="{9D8B030D-6E8A-4147-A177-3AD203B41FA5}">
                      <a16:colId xmlns:a16="http://schemas.microsoft.com/office/drawing/2014/main" val="1248735571"/>
                    </a:ext>
                  </a:extLst>
                </a:gridCol>
                <a:gridCol w="98644">
                  <a:extLst>
                    <a:ext uri="{9D8B030D-6E8A-4147-A177-3AD203B41FA5}">
                      <a16:colId xmlns:a16="http://schemas.microsoft.com/office/drawing/2014/main" val="2902910451"/>
                    </a:ext>
                  </a:extLst>
                </a:gridCol>
              </a:tblGrid>
              <a:tr h="128776">
                <a:tc>
                  <a:txBody>
                    <a:bodyPr/>
                    <a:lstStyle/>
                    <a:p>
                      <a:endParaRPr lang="fr-CA" sz="100"/>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p>
                  </a:txBody>
                  <a:tcP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fr-CA" sz="1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63541174"/>
                  </a:ext>
                </a:extLst>
              </a:tr>
              <a:tr h="1067248">
                <a:tc>
                  <a:txBody>
                    <a:bodyPr/>
                    <a:lstStyle/>
                    <a:p>
                      <a:endParaRPr lang="fr-CA" sz="100"/>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fr-CA" sz="2000" b="0" i="0" u="none" strike="noStrike" kern="1200" cap="none" spc="0" normalizeH="0" baseline="0" noProof="0">
                          <a:ln>
                            <a:noFill/>
                          </a:ln>
                          <a:solidFill>
                            <a:srgbClr val="FFFFFF"/>
                          </a:solidFill>
                          <a:effectLst/>
                          <a:uLnTx/>
                          <a:uFillTx/>
                          <a:latin typeface="Georgia"/>
                          <a:ea typeface="+mn-ea"/>
                          <a:cs typeface="Arial"/>
                        </a:rPr>
                        <a:t>45,6</a:t>
                      </a:r>
                      <a:r>
                        <a:rPr kumimoji="0" lang="fr-CA" sz="2000" b="0" i="0" u="none" strike="noStrike" kern="1200" cap="none" spc="0" normalizeH="0" baseline="0" noProof="0">
                          <a:ln>
                            <a:noFill/>
                          </a:ln>
                          <a:solidFill>
                            <a:srgbClr val="FFFFFF"/>
                          </a:solidFill>
                          <a:effectLst/>
                          <a:uLnTx/>
                          <a:uFillTx/>
                          <a:latin typeface="Georgia"/>
                          <a:ea typeface="+mn-ea"/>
                          <a:cs typeface="Arial"/>
                        </a:rPr>
                        <a:t> G$</a:t>
                      </a:r>
                    </a:p>
                    <a:p>
                      <a:pPr marL="0" marR="0" lvl="0" indent="0" algn="l" rtl="0" eaLnBrk="1" fontAlgn="auto" latinLnBrk="0" hangingPunct="1">
                        <a:lnSpc>
                          <a:spcPct val="100000"/>
                        </a:lnSpc>
                        <a:spcBef>
                          <a:spcPts val="600"/>
                        </a:spcBef>
                        <a:spcAft>
                          <a:spcPts val="0"/>
                        </a:spcAft>
                        <a:buClrTx/>
                        <a:buSzTx/>
                        <a:buFontTx/>
                        <a:buNone/>
                      </a:pPr>
                      <a:r>
                        <a:rPr lang="fr-CA" sz="800" b="0" i="0" u="none" strike="noStrike" kern="1200" cap="none" spc="0" normalizeH="0" baseline="0" noProof="0">
                          <a:ln>
                            <a:noFill/>
                          </a:ln>
                          <a:solidFill>
                            <a:srgbClr val="FFFFFF"/>
                          </a:solidFill>
                          <a:effectLst/>
                          <a:uLnTx/>
                          <a:uFillTx/>
                          <a:latin typeface="Arial"/>
                          <a:ea typeface="+mn-ea"/>
                          <a:cs typeface="Arial"/>
                        </a:rPr>
                        <a:t>11 </a:t>
                      </a:r>
                      <a:r>
                        <a:rPr kumimoji="0" lang="fr-CA" sz="800" b="0" i="0" u="none" strike="noStrike" kern="1200" cap="none" spc="0" normalizeH="0" baseline="0" noProof="0">
                          <a:ln>
                            <a:noFill/>
                          </a:ln>
                          <a:solidFill>
                            <a:srgbClr val="FFFFFF"/>
                          </a:solidFill>
                          <a:effectLst/>
                          <a:uLnTx/>
                          <a:uFillTx/>
                          <a:latin typeface="Arial"/>
                          <a:ea typeface="+mn-ea"/>
                          <a:cs typeface="Arial"/>
                        </a:rPr>
                        <a:t>% </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rgbClr val="FFFFFF"/>
                          </a:solidFill>
                          <a:effectLst/>
                          <a:uLnTx/>
                          <a:uFillTx/>
                          <a:latin typeface="Arial"/>
                          <a:ea typeface="+mn-ea"/>
                          <a:cs typeface="Arial"/>
                        </a:rPr>
                        <a:t>DU PORTEFEUILLE</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rgbClr val="FFFFFF"/>
                          </a:solidFill>
                          <a:effectLst/>
                          <a:uLnTx/>
                          <a:uFillTx/>
                          <a:latin typeface="Arial"/>
                          <a:ea typeface="+mn-ea"/>
                          <a:cs typeface="Arial"/>
                        </a:rPr>
                        <a:t>GLOBAL</a:t>
                      </a:r>
                      <a:r>
                        <a:rPr lang="fr-CA" sz="800" b="0" i="0" u="none" strike="noStrike" kern="1200" cap="none" spc="0" normalizeH="0" baseline="0" noProof="0">
                          <a:ln>
                            <a:noFill/>
                          </a:ln>
                          <a:solidFill>
                            <a:srgbClr val="FFFFFF"/>
                          </a:solidFill>
                          <a:effectLst/>
                          <a:uLnTx/>
                          <a:uFillTx/>
                          <a:latin typeface="Arial"/>
                          <a:ea typeface="+mn-ea"/>
                          <a:cs typeface="Arial"/>
                        </a:rPr>
                        <a:t> </a:t>
                      </a:r>
                      <a:endParaRPr kumimoji="0" lang="fr-CA"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a:txBody>
                  <a:tcP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rgbClr val="FFFFFF"/>
                          </a:solidFill>
                          <a:effectLst/>
                          <a:uLnTx/>
                          <a:uFillTx/>
                          <a:latin typeface="+mn-lt"/>
                          <a:ea typeface="+mn-ea"/>
                          <a:cs typeface="+mn-cs"/>
                        </a:rPr>
                        <a:t>Ivanhoé Cambridge, leader mondial</a:t>
                      </a:r>
                      <a:br>
                        <a:rPr kumimoji="0" lang="fr-CA" sz="800" b="0" i="0" u="none" strike="noStrike" kern="1200" cap="none" spc="0" normalizeH="0" baseline="0" noProof="0">
                          <a:ln>
                            <a:noFill/>
                          </a:ln>
                          <a:solidFill>
                            <a:srgbClr val="FFFFFF"/>
                          </a:solidFill>
                          <a:effectLst/>
                          <a:uLnTx/>
                          <a:uFillTx/>
                          <a:latin typeface="+mn-lt"/>
                          <a:ea typeface="+mn-ea"/>
                          <a:cs typeface="+mn-cs"/>
                        </a:rPr>
                      </a:br>
                      <a:r>
                        <a:rPr kumimoji="0" lang="fr-CA" sz="800" b="0" i="0" u="none" strike="noStrike" kern="1200" cap="none" spc="0" normalizeH="0" baseline="0" noProof="0">
                          <a:ln>
                            <a:noFill/>
                          </a:ln>
                          <a:solidFill>
                            <a:srgbClr val="FFFFFF"/>
                          </a:solidFill>
                          <a:effectLst/>
                          <a:uLnTx/>
                          <a:uFillTx/>
                          <a:latin typeface="+mn-lt"/>
                          <a:ea typeface="+mn-ea"/>
                          <a:cs typeface="+mn-cs"/>
                        </a:rPr>
                        <a:t>de l’immobilier</a:t>
                      </a:r>
                    </a:p>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rgbClr val="FFFFFF"/>
                          </a:solidFill>
                          <a:effectLst/>
                          <a:uLnTx/>
                          <a:uFillTx/>
                          <a:latin typeface="+mn-lt"/>
                          <a:ea typeface="+mn-ea"/>
                          <a:cs typeface="+mn-cs"/>
                        </a:rPr>
                        <a:t>+1 500 propriétés </a:t>
                      </a:r>
                      <a:br>
                        <a:rPr kumimoji="0" lang="fr-CA" sz="800" b="0" i="0" u="none" strike="noStrike" kern="1200" cap="none" spc="0" normalizeH="0" baseline="0" noProof="0">
                          <a:ln>
                            <a:noFill/>
                          </a:ln>
                          <a:solidFill>
                            <a:srgbClr val="FFFFFF"/>
                          </a:solidFill>
                          <a:effectLst/>
                          <a:uLnTx/>
                          <a:uFillTx/>
                          <a:latin typeface="+mn-lt"/>
                          <a:ea typeface="+mn-ea"/>
                          <a:cs typeface="+mn-cs"/>
                        </a:rPr>
                      </a:br>
                      <a:r>
                        <a:rPr kumimoji="0" lang="fr-CA" sz="800" b="0" i="0" u="none" strike="noStrike" kern="1200" cap="none" spc="0" normalizeH="0" baseline="0" noProof="0">
                          <a:ln>
                            <a:noFill/>
                          </a:ln>
                          <a:solidFill>
                            <a:srgbClr val="FFFFFF"/>
                          </a:solidFill>
                          <a:effectLst/>
                          <a:uLnTx/>
                          <a:uFillTx/>
                          <a:latin typeface="+mn-lt"/>
                          <a:ea typeface="+mn-ea"/>
                          <a:cs typeface="+mn-cs"/>
                        </a:rPr>
                        <a:t>dans divers secteurs</a:t>
                      </a:r>
                    </a:p>
                  </a:txBody>
                  <a:tcPr marL="36000" marR="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888399442"/>
                  </a:ext>
                </a:extLst>
              </a:tr>
              <a:tr h="128776">
                <a:tc>
                  <a:txBody>
                    <a:bodyPr/>
                    <a:lstStyle/>
                    <a:p>
                      <a:endParaRPr lang="fr-CA" sz="100"/>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p>
                  </a:txBody>
                  <a:tcP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endParaRPr lang="fr-CA" sz="1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26857184"/>
                  </a:ext>
                </a:extLst>
              </a:tr>
            </a:tbl>
          </a:graphicData>
        </a:graphic>
      </p:graphicFrame>
      <p:graphicFrame>
        <p:nvGraphicFramePr>
          <p:cNvPr id="51" name="Tableau 7">
            <a:extLst>
              <a:ext uri="{FF2B5EF4-FFF2-40B4-BE49-F238E27FC236}">
                <a16:creationId xmlns:a16="http://schemas.microsoft.com/office/drawing/2014/main" id="{7130AFE6-7704-4D36-8208-DFDA77D66CD7}"/>
              </a:ext>
            </a:extLst>
          </p:cNvPr>
          <p:cNvGraphicFramePr>
            <a:graphicFrameLocks noGrp="1"/>
          </p:cNvGraphicFramePr>
          <p:nvPr>
            <p:custDataLst>
              <p:tags r:id="rId22"/>
            </p:custDataLst>
          </p:nvPr>
        </p:nvGraphicFramePr>
        <p:xfrm>
          <a:off x="1920235" y="5129834"/>
          <a:ext cx="2634870" cy="1325979"/>
        </p:xfrm>
        <a:graphic>
          <a:graphicData uri="http://schemas.openxmlformats.org/drawingml/2006/table">
            <a:tbl>
              <a:tblPr firstRow="1" bandRow="1">
                <a:tableStyleId>{5C22544A-7EE6-4342-B048-85BDC9FD1C3A}</a:tableStyleId>
              </a:tblPr>
              <a:tblGrid>
                <a:gridCol w="98644">
                  <a:extLst>
                    <a:ext uri="{9D8B030D-6E8A-4147-A177-3AD203B41FA5}">
                      <a16:colId xmlns:a16="http://schemas.microsoft.com/office/drawing/2014/main" val="79934947"/>
                    </a:ext>
                  </a:extLst>
                </a:gridCol>
                <a:gridCol w="1218791">
                  <a:extLst>
                    <a:ext uri="{9D8B030D-6E8A-4147-A177-3AD203B41FA5}">
                      <a16:colId xmlns:a16="http://schemas.microsoft.com/office/drawing/2014/main" val="3510551955"/>
                    </a:ext>
                  </a:extLst>
                </a:gridCol>
                <a:gridCol w="1218791">
                  <a:extLst>
                    <a:ext uri="{9D8B030D-6E8A-4147-A177-3AD203B41FA5}">
                      <a16:colId xmlns:a16="http://schemas.microsoft.com/office/drawing/2014/main" val="1248735571"/>
                    </a:ext>
                  </a:extLst>
                </a:gridCol>
                <a:gridCol w="98644">
                  <a:extLst>
                    <a:ext uri="{9D8B030D-6E8A-4147-A177-3AD203B41FA5}">
                      <a16:colId xmlns:a16="http://schemas.microsoft.com/office/drawing/2014/main" val="2902910451"/>
                    </a:ext>
                  </a:extLst>
                </a:gridCol>
              </a:tblGrid>
              <a:tr h="116939">
                <a:tc>
                  <a:txBody>
                    <a:bodyPr/>
                    <a:lstStyle/>
                    <a:p>
                      <a:endParaRPr lang="fr-CA" sz="100"/>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p>
                  </a:txBody>
                  <a:tcP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fr-CA" sz="1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fr-CA" sz="100"/>
                    </a:p>
                  </a:txBody>
                  <a:tcPr marL="36000" marR="36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63541174"/>
                  </a:ext>
                </a:extLst>
              </a:tr>
              <a:tr h="1092200">
                <a:tc>
                  <a:txBody>
                    <a:bodyPr/>
                    <a:lstStyle/>
                    <a:p>
                      <a:endParaRPr lang="fr-CA" sz="100"/>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fr-CA" sz="2000" b="0" i="0" u="none" strike="noStrike" kern="1200" cap="none" spc="0" normalizeH="0" baseline="0" noProof="0">
                          <a:ln>
                            <a:noFill/>
                          </a:ln>
                          <a:solidFill>
                            <a:srgbClr val="FFFFFF"/>
                          </a:solidFill>
                          <a:effectLst/>
                          <a:uLnTx/>
                          <a:uFillTx/>
                          <a:latin typeface="Georgia"/>
                          <a:ea typeface="+mn-ea"/>
                          <a:cs typeface="Arial"/>
                        </a:rPr>
                        <a:t>59,8</a:t>
                      </a:r>
                      <a:r>
                        <a:rPr kumimoji="0" lang="fr-CA" sz="2000" b="0" i="0" u="none" strike="noStrike" kern="1200" cap="none" spc="0" normalizeH="0" baseline="0" noProof="0">
                          <a:ln>
                            <a:noFill/>
                          </a:ln>
                          <a:solidFill>
                            <a:srgbClr val="FFFFFF"/>
                          </a:solidFill>
                          <a:effectLst/>
                          <a:uLnTx/>
                          <a:uFillTx/>
                          <a:latin typeface="Georgia"/>
                          <a:ea typeface="+mn-ea"/>
                          <a:cs typeface="Arial"/>
                        </a:rPr>
                        <a:t> G$</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fr-CA" sz="800" b="0" i="0" u="none" strike="noStrike" kern="1200" cap="none" spc="0" normalizeH="0" baseline="0" noProof="0">
                          <a:ln>
                            <a:noFill/>
                          </a:ln>
                          <a:solidFill>
                            <a:srgbClr val="FFFFFF"/>
                          </a:solidFill>
                          <a:effectLst/>
                          <a:uLnTx/>
                          <a:uFillTx/>
                          <a:latin typeface="Arial"/>
                          <a:ea typeface="+mn-ea"/>
                          <a:cs typeface="Arial"/>
                        </a:rPr>
                        <a:t>14 % </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rgbClr val="FFFFFF"/>
                          </a:solidFill>
                          <a:effectLst/>
                          <a:uLnTx/>
                          <a:uFillTx/>
                          <a:latin typeface="Arial"/>
                          <a:ea typeface="+mn-ea"/>
                          <a:cs typeface="Arial"/>
                        </a:rPr>
                        <a:t>DU PORTEFEUILLE </a:t>
                      </a:r>
                      <a:br>
                        <a:rPr kumimoji="0" lang="fr-CA" sz="800" b="0" i="0" u="none" strike="noStrike" kern="1200" cap="none" spc="0" normalizeH="0" baseline="0" noProof="0">
                          <a:ln>
                            <a:noFill/>
                          </a:ln>
                          <a:solidFill>
                            <a:srgbClr val="FFFFFF"/>
                          </a:solidFill>
                          <a:effectLst/>
                          <a:uLnTx/>
                          <a:uFillTx/>
                          <a:latin typeface="Arial"/>
                          <a:ea typeface="+mn-ea"/>
                          <a:cs typeface="Arial"/>
                        </a:rPr>
                      </a:br>
                      <a:r>
                        <a:rPr kumimoji="0" lang="fr-CA" sz="800" b="0" i="0" u="none" strike="noStrike" kern="1200" cap="none" spc="0" normalizeH="0" baseline="0" noProof="0">
                          <a:ln>
                            <a:noFill/>
                          </a:ln>
                          <a:solidFill>
                            <a:srgbClr val="FFFFFF"/>
                          </a:solidFill>
                          <a:effectLst/>
                          <a:uLnTx/>
                          <a:uFillTx/>
                          <a:latin typeface="Arial"/>
                          <a:ea typeface="+mn-ea"/>
                          <a:cs typeface="Arial"/>
                        </a:rPr>
                        <a:t>GLOBAL</a:t>
                      </a:r>
                    </a:p>
                  </a:txBody>
                  <a:tcP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chemeClr val="bg1"/>
                          </a:solidFill>
                          <a:effectLst/>
                          <a:uLnTx/>
                          <a:uFillTx/>
                          <a:latin typeface="+mn-lt"/>
                          <a:ea typeface="+mn-ea"/>
                          <a:cs typeface="+mn-cs"/>
                        </a:rPr>
                        <a:t>1</a:t>
                      </a:r>
                      <a:r>
                        <a:rPr kumimoji="0" lang="fr-CA" sz="800" b="0" i="0" u="none" strike="noStrike" kern="1200" cap="none" spc="0" normalizeH="0" baseline="30000" noProof="0">
                          <a:ln>
                            <a:noFill/>
                          </a:ln>
                          <a:solidFill>
                            <a:schemeClr val="bg1"/>
                          </a:solidFill>
                          <a:effectLst/>
                          <a:uLnTx/>
                          <a:uFillTx/>
                          <a:latin typeface="+mn-lt"/>
                          <a:ea typeface="+mn-ea"/>
                          <a:cs typeface="+mn-cs"/>
                        </a:rPr>
                        <a:t>er</a:t>
                      </a:r>
                      <a:r>
                        <a:rPr kumimoji="0" lang="fr-CA" sz="800" b="0" i="0" u="none" strike="noStrike" kern="1200" cap="none" spc="0" normalizeH="0" baseline="0" noProof="0">
                          <a:ln>
                            <a:noFill/>
                          </a:ln>
                          <a:solidFill>
                            <a:schemeClr val="bg1"/>
                          </a:solidFill>
                          <a:effectLst/>
                          <a:uLnTx/>
                          <a:uFillTx/>
                          <a:latin typeface="+mn-lt"/>
                          <a:ea typeface="+mn-ea"/>
                          <a:cs typeface="+mn-cs"/>
                        </a:rPr>
                        <a:t> investisseur </a:t>
                      </a:r>
                      <a:br>
                        <a:rPr kumimoji="0" lang="fr-CA" sz="800" b="0" i="0" u="none" strike="noStrike" kern="1200" cap="none" spc="0" normalizeH="0" baseline="0" noProof="0">
                          <a:ln>
                            <a:noFill/>
                          </a:ln>
                          <a:solidFill>
                            <a:schemeClr val="bg1"/>
                          </a:solidFill>
                          <a:effectLst/>
                          <a:uLnTx/>
                          <a:uFillTx/>
                          <a:latin typeface="+mn-lt"/>
                          <a:ea typeface="+mn-ea"/>
                          <a:cs typeface="+mn-cs"/>
                        </a:rPr>
                      </a:br>
                      <a:r>
                        <a:rPr kumimoji="0" lang="fr-CA" sz="800" b="0" i="0" u="none" strike="noStrike" kern="1200" cap="none" spc="0" normalizeH="0" baseline="0" noProof="0">
                          <a:ln>
                            <a:noFill/>
                          </a:ln>
                          <a:solidFill>
                            <a:schemeClr val="bg1"/>
                          </a:solidFill>
                          <a:effectLst/>
                          <a:uLnTx/>
                          <a:uFillTx/>
                          <a:latin typeface="+mn-lt"/>
                          <a:ea typeface="+mn-ea"/>
                          <a:cs typeface="+mn-cs"/>
                        </a:rPr>
                        <a:t>institutionnel</a:t>
                      </a:r>
                      <a:br>
                        <a:rPr kumimoji="0" lang="fr-CA" sz="800" b="0" i="0" u="none" strike="noStrike" kern="1200" cap="none" spc="0" normalizeH="0" baseline="0" noProof="0">
                          <a:ln>
                            <a:noFill/>
                          </a:ln>
                          <a:solidFill>
                            <a:schemeClr val="bg1"/>
                          </a:solidFill>
                          <a:effectLst/>
                          <a:uLnTx/>
                          <a:uFillTx/>
                          <a:latin typeface="+mn-lt"/>
                          <a:ea typeface="+mn-ea"/>
                          <a:cs typeface="+mn-cs"/>
                        </a:rPr>
                      </a:br>
                      <a:r>
                        <a:rPr kumimoji="0" lang="fr-CA" sz="800" b="0" i="0" u="none" strike="noStrike" kern="1200" cap="none" spc="0" normalizeH="0" baseline="0" noProof="0">
                          <a:ln>
                            <a:noFill/>
                          </a:ln>
                          <a:solidFill>
                            <a:schemeClr val="bg1"/>
                          </a:solidFill>
                          <a:effectLst/>
                          <a:uLnTx/>
                          <a:uFillTx/>
                          <a:latin typeface="+mn-lt"/>
                          <a:ea typeface="+mn-ea"/>
                          <a:cs typeface="+mn-cs"/>
                        </a:rPr>
                        <a:t>au monde**</a:t>
                      </a:r>
                    </a:p>
                    <a:p>
                      <a:pPr marL="171450" marR="0" lvl="1" indent="-171450" algn="l" defTabSz="4572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fr-CA" sz="800" b="0" i="0" u="none" strike="noStrike" kern="1200" cap="none" spc="0" normalizeH="0" baseline="0" noProof="0">
                          <a:ln>
                            <a:noFill/>
                          </a:ln>
                          <a:solidFill>
                            <a:srgbClr val="FFFFFF"/>
                          </a:solidFill>
                          <a:effectLst/>
                          <a:uLnTx/>
                          <a:uFillTx/>
                          <a:latin typeface="+mn-lt"/>
                          <a:ea typeface="+mn-ea"/>
                          <a:cs typeface="+mn-cs"/>
                        </a:rPr>
                        <a:t>Investissements</a:t>
                      </a:r>
                      <a:br>
                        <a:rPr kumimoji="0" lang="fr-CA" sz="800" b="0" i="0" u="none" strike="noStrike" kern="1200" cap="none" spc="0" normalizeH="0" baseline="0" noProof="0">
                          <a:ln>
                            <a:noFill/>
                          </a:ln>
                          <a:solidFill>
                            <a:srgbClr val="FFFFFF"/>
                          </a:solidFill>
                          <a:effectLst/>
                          <a:uLnTx/>
                          <a:uFillTx/>
                          <a:latin typeface="+mn-lt"/>
                          <a:ea typeface="+mn-ea"/>
                          <a:cs typeface="+mn-cs"/>
                        </a:rPr>
                      </a:br>
                      <a:r>
                        <a:rPr kumimoji="0" lang="fr-CA" sz="800" b="0" i="0" u="none" strike="noStrike" kern="1200" cap="none" spc="0" normalizeH="0" baseline="0" noProof="0">
                          <a:ln>
                            <a:noFill/>
                          </a:ln>
                          <a:solidFill>
                            <a:srgbClr val="FFFFFF"/>
                          </a:solidFill>
                          <a:effectLst/>
                          <a:uLnTx/>
                          <a:uFillTx/>
                          <a:latin typeface="+mn-lt"/>
                          <a:ea typeface="+mn-ea"/>
                          <a:cs typeface="+mn-cs"/>
                        </a:rPr>
                        <a:t>dans des exploitants d’infrastructures variés</a:t>
                      </a:r>
                    </a:p>
                  </a:txBody>
                  <a:tcPr marL="36000" marR="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p>
                  </a:txBody>
                  <a:tcPr marL="36000" marR="36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888399442"/>
                  </a:ext>
                </a:extLst>
              </a:tr>
              <a:tr h="0">
                <a:tc>
                  <a:txBody>
                    <a:bodyPr/>
                    <a:lstStyle/>
                    <a:p>
                      <a:endParaRPr lang="fr-CA" sz="100"/>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p>
                  </a:txBody>
                  <a:tcPr>
                    <a:lnL w="12700" cmpd="sng">
                      <a:noFill/>
                    </a:lnL>
                    <a:lnR w="12700" cmpd="sng">
                      <a:noFill/>
                    </a:lnR>
                    <a:lnT w="63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a:txBody>
                    <a:bodyPr/>
                    <a:lstStyle/>
                    <a:p>
                      <a:endParaRPr lang="fr-CA" sz="1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fr-CA" sz="100"/>
                    </a:p>
                  </a:txBody>
                  <a:tcPr marL="36000" marR="36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226857184"/>
                  </a:ext>
                </a:extLst>
              </a:tr>
            </a:tbl>
          </a:graphicData>
        </a:graphic>
      </p:graphicFrame>
      <p:sp>
        <p:nvSpPr>
          <p:cNvPr id="32" name="Footer Placeholder 3">
            <a:extLst>
              <a:ext uri="{FF2B5EF4-FFF2-40B4-BE49-F238E27FC236}">
                <a16:creationId xmlns:a16="http://schemas.microsoft.com/office/drawing/2014/main" id="{05C6FDD5-0568-46FF-8173-6770D0CD8C73}"/>
              </a:ext>
            </a:extLst>
          </p:cNvPr>
          <p:cNvSpPr txBox="1">
            <a:spLocks/>
          </p:cNvSpPr>
          <p:nvPr>
            <p:custDataLst>
              <p:tags r:id="rId23"/>
            </p:custDataLst>
          </p:nvPr>
        </p:nvSpPr>
        <p:spPr>
          <a:xfrm>
            <a:off x="2182369" y="208799"/>
            <a:ext cx="3012139" cy="219600"/>
          </a:xfrm>
          <a:prstGeom prst="rect">
            <a:avLst/>
          </a:prstGeom>
        </p:spPr>
        <p:txBody>
          <a:bodyPr vert="horz" lIns="0" tIns="45720" rIns="91440" bIns="45720" rtlCol="0" anchor="ctr"/>
          <a:lstStyle>
            <a:defPPr>
              <a:defRPr lang="en-US"/>
            </a:defPPr>
            <a:lvl1pPr marL="0" indent="0" algn="l" defTabSz="457200" rtl="0" eaLnBrk="1" latinLnBrk="0" hangingPunct="1">
              <a:defRPr sz="800" kern="1200" cap="all" baseline="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CA"/>
              <a:t>NOS ACTIVITÉS D’INVESTISSEMENT</a:t>
            </a:r>
          </a:p>
        </p:txBody>
      </p:sp>
      <p:sp>
        <p:nvSpPr>
          <p:cNvPr id="21" name="Rectangle 20">
            <a:extLst>
              <a:ext uri="{FF2B5EF4-FFF2-40B4-BE49-F238E27FC236}">
                <a16:creationId xmlns:a16="http://schemas.microsoft.com/office/drawing/2014/main" id="{DDED4F6A-4B52-845A-226F-E833C5E470DA}"/>
              </a:ext>
            </a:extLst>
          </p:cNvPr>
          <p:cNvSpPr/>
          <p:nvPr>
            <p:custDataLst>
              <p:tags r:id="rId24"/>
            </p:custDataLst>
          </p:nvPr>
        </p:nvSpPr>
        <p:spPr>
          <a:xfrm>
            <a:off x="1919287" y="4015699"/>
            <a:ext cx="2634870" cy="1115999"/>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a:solidFill>
                  <a:schemeClr val="bg1"/>
                </a:solidFill>
                <a:latin typeface="Georgia" panose="02040502050405020303" pitchFamily="18" charset="0"/>
              </a:rPr>
              <a:t>Infrastructures</a:t>
            </a:r>
          </a:p>
        </p:txBody>
      </p:sp>
      <p:sp>
        <p:nvSpPr>
          <p:cNvPr id="4" name="Espace réservé du numéro de diapositive 3">
            <a:extLst>
              <a:ext uri="{FF2B5EF4-FFF2-40B4-BE49-F238E27FC236}">
                <a16:creationId xmlns:a16="http://schemas.microsoft.com/office/drawing/2014/main" id="{62D6D215-DA18-0343-F0F3-8D5AD4E904BF}"/>
              </a:ext>
            </a:extLst>
          </p:cNvPr>
          <p:cNvSpPr>
            <a:spLocks noGrp="1"/>
          </p:cNvSpPr>
          <p:nvPr>
            <p:ph type="sldNum" sz="quarter" idx="12"/>
          </p:nvPr>
        </p:nvSpPr>
        <p:spPr/>
        <p:txBody>
          <a:bodyPr/>
          <a:lstStyle/>
          <a:p>
            <a:fld id="{1A60EF2A-EF65-8340-8951-E55BB21F0B13}" type="slidenum">
              <a:rPr lang="fr-CA" noProof="0" smtClean="0"/>
              <a:pPr/>
              <a:t>7</a:t>
            </a:fld>
            <a:endParaRPr lang="fr-CA" noProof="0"/>
          </a:p>
        </p:txBody>
      </p:sp>
    </p:spTree>
    <p:custDataLst>
      <p:tags r:id="rId1"/>
    </p:custDataLst>
    <p:extLst>
      <p:ext uri="{BB962C8B-B14F-4D97-AF65-F5344CB8AC3E}">
        <p14:creationId xmlns:p14="http://schemas.microsoft.com/office/powerpoint/2010/main" val="93648762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Parallèle, Symétrie, Éclairage naturel, ligne&#10;&#10;Description générée automatiquement">
            <a:extLst>
              <a:ext uri="{FF2B5EF4-FFF2-40B4-BE49-F238E27FC236}">
                <a16:creationId xmlns:a16="http://schemas.microsoft.com/office/drawing/2014/main" id="{F99AF151-E0F9-A83D-F9D5-59BA1B451065}"/>
              </a:ext>
            </a:extLst>
          </p:cNvPr>
          <p:cNvPicPr>
            <a:picLocks noGrp="1" noChangeAspect="1"/>
          </p:cNvPicPr>
          <p:nvPr>
            <p:ph type="pic" sz="quarter" idx="10"/>
          </p:nvPr>
        </p:nvPicPr>
        <p:blipFill>
          <a:blip r:embed="rId3"/>
          <a:stretch/>
        </p:blipFill>
        <p:spPr>
          <a:xfrm>
            <a:off x="-1" y="0"/>
            <a:ext cx="12192000" cy="6858000"/>
          </a:xfrm>
          <a:noFill/>
        </p:spPr>
      </p:pic>
      <p:sp>
        <p:nvSpPr>
          <p:cNvPr id="3" name="Espace réservé du numéro de diapositive 2" hidden="1">
            <a:extLst>
              <a:ext uri="{FF2B5EF4-FFF2-40B4-BE49-F238E27FC236}">
                <a16:creationId xmlns:a16="http://schemas.microsoft.com/office/drawing/2014/main" id="{BF455ED5-6065-19C5-FF7B-600427C7359C}"/>
              </a:ext>
            </a:extLst>
          </p:cNvPr>
          <p:cNvSpPr>
            <a:spLocks noGrp="1"/>
          </p:cNvSpPr>
          <p:nvPr>
            <p:ph type="sldNum" sz="quarter" idx="4294967295"/>
          </p:nvPr>
        </p:nvSpPr>
        <p:spPr>
          <a:xfrm>
            <a:off x="11339419" y="208800"/>
            <a:ext cx="528000" cy="219600"/>
          </a:xfrm>
        </p:spPr>
        <p:txBody>
          <a:bodyPr/>
          <a:lstStyle/>
          <a:p>
            <a:pPr>
              <a:spcAft>
                <a:spcPts val="600"/>
              </a:spcAft>
            </a:pPr>
            <a:fld id="{8937DB96-938E-1B44-A3B6-A4E4F034D415}" type="slidenum">
              <a:rPr lang="fr-CA" smtClean="0"/>
              <a:pPr>
                <a:spcAft>
                  <a:spcPts val="600"/>
                </a:spcAft>
              </a:pPr>
              <a:t>8</a:t>
            </a:fld>
            <a:endParaRPr lang="fr-CA"/>
          </a:p>
        </p:txBody>
      </p:sp>
      <p:sp>
        <p:nvSpPr>
          <p:cNvPr id="8" name="ZoneTexte 7">
            <a:extLst>
              <a:ext uri="{FF2B5EF4-FFF2-40B4-BE49-F238E27FC236}">
                <a16:creationId xmlns:a16="http://schemas.microsoft.com/office/drawing/2014/main" id="{5F8AF3F4-0C73-91B5-E893-8E982DB199A9}"/>
              </a:ext>
            </a:extLst>
          </p:cNvPr>
          <p:cNvSpPr txBox="1"/>
          <p:nvPr/>
        </p:nvSpPr>
        <p:spPr>
          <a:xfrm>
            <a:off x="1197586" y="2413337"/>
            <a:ext cx="9796826" cy="738664"/>
          </a:xfrm>
          <a:prstGeom prst="rect">
            <a:avLst/>
          </a:prstGeom>
          <a:noFill/>
        </p:spPr>
        <p:txBody>
          <a:bodyPr wrap="square" lIns="0" tIns="0" rIns="0" bIns="0" rtlCol="0">
            <a:spAutoFit/>
          </a:bodyPr>
          <a:lstStyle/>
          <a:p>
            <a:pPr algn="ctr">
              <a:spcBef>
                <a:spcPts val="800"/>
              </a:spcBef>
            </a:pPr>
            <a:r>
              <a:rPr lang="fr-CA" sz="4800">
                <a:latin typeface="+mj-lt"/>
                <a:ea typeface="+mj-ea"/>
                <a:cs typeface="+mj-cs"/>
              </a:rPr>
              <a:t>Le défi</a:t>
            </a:r>
          </a:p>
        </p:txBody>
      </p:sp>
      <p:pic>
        <p:nvPicPr>
          <p:cNvPr id="4" name="Image 3" descr="Une image contenant Police, Graphique, capture d’écran, logo&#10;&#10;Description générée automatiquement">
            <a:extLst>
              <a:ext uri="{FF2B5EF4-FFF2-40B4-BE49-F238E27FC236}">
                <a16:creationId xmlns:a16="http://schemas.microsoft.com/office/drawing/2014/main" id="{DBD4B473-BC5C-4B83-46DE-877A31CC2AA3}"/>
              </a:ext>
            </a:extLst>
          </p:cNvPr>
          <p:cNvPicPr>
            <a:picLocks noChangeAspect="1"/>
          </p:cNvPicPr>
          <p:nvPr/>
        </p:nvPicPr>
        <p:blipFill>
          <a:blip r:embed="rId4"/>
          <a:stretch>
            <a:fillRect/>
          </a:stretch>
        </p:blipFill>
        <p:spPr>
          <a:xfrm>
            <a:off x="135475" y="79404"/>
            <a:ext cx="2676737" cy="1558662"/>
          </a:xfrm>
          <a:prstGeom prst="rect">
            <a:avLst/>
          </a:prstGeom>
        </p:spPr>
      </p:pic>
      <p:cxnSp>
        <p:nvCxnSpPr>
          <p:cNvPr id="5" name="Connecteur droit 4">
            <a:extLst>
              <a:ext uri="{FF2B5EF4-FFF2-40B4-BE49-F238E27FC236}">
                <a16:creationId xmlns:a16="http://schemas.microsoft.com/office/drawing/2014/main" id="{EB4412BE-47F4-77FA-5EF4-25D13D91AE99}"/>
              </a:ext>
            </a:extLst>
          </p:cNvPr>
          <p:cNvCxnSpPr>
            <a:cxnSpLocks/>
          </p:cNvCxnSpPr>
          <p:nvPr>
            <p:custDataLst>
              <p:tags r:id="rId1"/>
            </p:custDataLst>
          </p:nvPr>
        </p:nvCxnSpPr>
        <p:spPr>
          <a:xfrm>
            <a:off x="-4333977" y="3157734"/>
            <a:ext cx="1135274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835651"/>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t 5" hidden="1">
            <a:extLst>
              <a:ext uri="{FF2B5EF4-FFF2-40B4-BE49-F238E27FC236}">
                <a16:creationId xmlns:a16="http://schemas.microsoft.com/office/drawing/2014/main" id="{16EB76CA-44AE-43E1-82DB-A0F96C6E8F0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4" imgW="353" imgH="353" progId="TCLayout.ActiveDocument.1">
                  <p:embed/>
                </p:oleObj>
              </mc:Choice>
              <mc:Fallback>
                <p:oleObj name="Diapositive think-cell" r:id="rId4" imgW="353" imgH="353" progId="TCLayout.ActiveDocument.1">
                  <p:embed/>
                  <p:pic>
                    <p:nvPicPr>
                      <p:cNvPr id="6" name="Objet 5" hidden="1">
                        <a:extLst>
                          <a:ext uri="{FF2B5EF4-FFF2-40B4-BE49-F238E27FC236}">
                            <a16:creationId xmlns:a16="http://schemas.microsoft.com/office/drawing/2014/main" id="{16EB76CA-44AE-43E1-82DB-A0F96C6E8F0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Espace réservé du numéro de diapositive 3">
            <a:extLst>
              <a:ext uri="{FF2B5EF4-FFF2-40B4-BE49-F238E27FC236}">
                <a16:creationId xmlns:a16="http://schemas.microsoft.com/office/drawing/2014/main" id="{3AEC44CD-F7A8-447B-AD3D-BF35DE4E3286}"/>
              </a:ext>
            </a:extLst>
          </p:cNvPr>
          <p:cNvSpPr>
            <a:spLocks noGrp="1"/>
          </p:cNvSpPr>
          <p:nvPr>
            <p:ph type="sldNum" sz="quarter" idx="12"/>
          </p:nvPr>
        </p:nvSpPr>
        <p:spPr/>
        <p:txBody>
          <a:bodyPr/>
          <a:lstStyle/>
          <a:p>
            <a:fld id="{8937DB96-938E-1B44-A3B6-A4E4F034D415}" type="slidenum">
              <a:rPr lang="fr-CA"/>
              <a:t>9</a:t>
            </a:fld>
            <a:endParaRPr lang="fr-CA"/>
          </a:p>
        </p:txBody>
      </p:sp>
      <p:sp>
        <p:nvSpPr>
          <p:cNvPr id="2" name="Titre 1">
            <a:extLst>
              <a:ext uri="{FF2B5EF4-FFF2-40B4-BE49-F238E27FC236}">
                <a16:creationId xmlns:a16="http://schemas.microsoft.com/office/drawing/2014/main" id="{441BCAA5-3598-457F-A25E-4E333EEC3043}"/>
              </a:ext>
            </a:extLst>
          </p:cNvPr>
          <p:cNvSpPr>
            <a:spLocks noGrp="1"/>
          </p:cNvSpPr>
          <p:nvPr>
            <p:ph type="title"/>
          </p:nvPr>
        </p:nvSpPr>
        <p:spPr>
          <a:xfrm>
            <a:off x="873581" y="430709"/>
            <a:ext cx="10444837" cy="900000"/>
          </a:xfrm>
        </p:spPr>
        <p:txBody>
          <a:bodyPr/>
          <a:lstStyle/>
          <a:p>
            <a:r>
              <a:rPr lang="fr-CA"/>
              <a:t>Quelques chiffres : </a:t>
            </a:r>
          </a:p>
        </p:txBody>
      </p:sp>
      <p:grpSp>
        <p:nvGrpSpPr>
          <p:cNvPr id="42" name="Groupe 41">
            <a:extLst>
              <a:ext uri="{FF2B5EF4-FFF2-40B4-BE49-F238E27FC236}">
                <a16:creationId xmlns:a16="http://schemas.microsoft.com/office/drawing/2014/main" id="{50B6A4FC-0E61-4906-A64A-4020C0E8CAE1}"/>
              </a:ext>
            </a:extLst>
          </p:cNvPr>
          <p:cNvGrpSpPr/>
          <p:nvPr/>
        </p:nvGrpSpPr>
        <p:grpSpPr>
          <a:xfrm>
            <a:off x="1584270" y="1692292"/>
            <a:ext cx="1046304" cy="1038921"/>
            <a:chOff x="1928160" y="1781407"/>
            <a:chExt cx="2083920" cy="2092750"/>
          </a:xfrm>
        </p:grpSpPr>
        <p:sp>
          <p:nvSpPr>
            <p:cNvPr id="20" name="Organigramme : Connecteur 19">
              <a:extLst>
                <a:ext uri="{FF2B5EF4-FFF2-40B4-BE49-F238E27FC236}">
                  <a16:creationId xmlns:a16="http://schemas.microsoft.com/office/drawing/2014/main" id="{F085D4CC-5956-215B-CF97-B178934D9DB2}"/>
                </a:ext>
              </a:extLst>
            </p:cNvPr>
            <p:cNvSpPr/>
            <p:nvPr/>
          </p:nvSpPr>
          <p:spPr>
            <a:xfrm>
              <a:off x="1928160" y="1781407"/>
              <a:ext cx="2083920" cy="2092750"/>
            </a:xfrm>
            <a:prstGeom prst="flowChartConnector">
              <a:avLst/>
            </a:prstGeom>
            <a:solidFill>
              <a:srgbClr val="5AA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r>
                <a:rPr lang="fr-CA" sz="1600">
                  <a:solidFill>
                    <a:schemeClr val="tx1"/>
                  </a:solidFill>
                </a:rPr>
                <a:t>                 </a:t>
              </a:r>
            </a:p>
          </p:txBody>
        </p:sp>
        <p:sp>
          <p:nvSpPr>
            <p:cNvPr id="25" name="ZoneTexte 24">
              <a:extLst>
                <a:ext uri="{FF2B5EF4-FFF2-40B4-BE49-F238E27FC236}">
                  <a16:creationId xmlns:a16="http://schemas.microsoft.com/office/drawing/2014/main" id="{4047E040-F80A-F9CB-03C3-B7CBE288ADD9}"/>
                </a:ext>
              </a:extLst>
            </p:cNvPr>
            <p:cNvSpPr txBox="1"/>
            <p:nvPr/>
          </p:nvSpPr>
          <p:spPr>
            <a:xfrm>
              <a:off x="2640215" y="2251474"/>
              <a:ext cx="1140644" cy="401898"/>
            </a:xfrm>
            <a:prstGeom prst="rect">
              <a:avLst/>
            </a:prstGeom>
            <a:solidFill>
              <a:srgbClr val="5AA7B7"/>
            </a:solidFill>
          </p:spPr>
          <p:txBody>
            <a:bodyPr wrap="square" lIns="0" tIns="0" rIns="0" bIns="0" rtlCol="0" anchor="t">
              <a:spAutoFit/>
            </a:bodyPr>
            <a:lstStyle/>
            <a:p>
              <a:pPr algn="l">
                <a:spcBef>
                  <a:spcPts val="800"/>
                </a:spcBef>
              </a:pPr>
              <a:endParaRPr lang="fr-CA" sz="1600">
                <a:latin typeface="+mj-lt"/>
              </a:endParaRPr>
            </a:p>
          </p:txBody>
        </p:sp>
      </p:grpSp>
      <p:pic>
        <p:nvPicPr>
          <p:cNvPr id="43" name="Picture 2" descr="Une image contenant Police, Graphique, capture d’écran, logo&#10;&#10;Description générée automatiquement">
            <a:extLst>
              <a:ext uri="{FF2B5EF4-FFF2-40B4-BE49-F238E27FC236}">
                <a16:creationId xmlns:a16="http://schemas.microsoft.com/office/drawing/2014/main" id="{36D02B50-BC31-0A02-0BDF-06284F8E6E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9499" y="601185"/>
            <a:ext cx="2083920" cy="121231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60">
            <a:extLst>
              <a:ext uri="{FF2B5EF4-FFF2-40B4-BE49-F238E27FC236}">
                <a16:creationId xmlns:a16="http://schemas.microsoft.com/office/drawing/2014/main" id="{80AE8A71-3B1A-AE93-F38A-36B6F319AA26}"/>
              </a:ext>
            </a:extLst>
          </p:cNvPr>
          <p:cNvCxnSpPr>
            <a:cxnSpLocks/>
          </p:cNvCxnSpPr>
          <p:nvPr/>
        </p:nvCxnSpPr>
        <p:spPr>
          <a:xfrm>
            <a:off x="1504008" y="4129494"/>
            <a:ext cx="0" cy="10345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5CFF10E7-B336-0A44-D4C6-7DE8BB87DB98}"/>
              </a:ext>
            </a:extLst>
          </p:cNvPr>
          <p:cNvSpPr txBox="1"/>
          <p:nvPr/>
        </p:nvSpPr>
        <p:spPr>
          <a:xfrm>
            <a:off x="1584180" y="4652024"/>
            <a:ext cx="1516645" cy="471924"/>
          </a:xfrm>
          <a:prstGeom prst="rect">
            <a:avLst/>
          </a:prstGeom>
          <a:noFill/>
        </p:spPr>
        <p:txBody>
          <a:bodyPr wrap="square" lIns="0" tIns="0" rIns="0" bIns="0" rtlCol="0">
            <a:spAutoFit/>
          </a:bodyPr>
          <a:lstStyle/>
          <a:p>
            <a:pPr algn="l">
              <a:spcBef>
                <a:spcPts val="800"/>
              </a:spcBef>
            </a:pPr>
            <a:r>
              <a:rPr lang="fr-CA" sz="1200"/>
              <a:t>1 rapport écrit</a:t>
            </a:r>
          </a:p>
          <a:p>
            <a:pPr algn="l">
              <a:spcBef>
                <a:spcPts val="800"/>
              </a:spcBef>
            </a:pPr>
            <a:r>
              <a:rPr lang="fr-CA" sz="1200"/>
              <a:t>1 présentation orale</a:t>
            </a:r>
          </a:p>
        </p:txBody>
      </p:sp>
      <p:sp>
        <p:nvSpPr>
          <p:cNvPr id="5" name="ZoneTexte 4">
            <a:extLst>
              <a:ext uri="{FF2B5EF4-FFF2-40B4-BE49-F238E27FC236}">
                <a16:creationId xmlns:a16="http://schemas.microsoft.com/office/drawing/2014/main" id="{E05F5881-5852-E720-4A59-58F5ACE63EEF}"/>
              </a:ext>
            </a:extLst>
          </p:cNvPr>
          <p:cNvSpPr txBox="1"/>
          <p:nvPr/>
        </p:nvSpPr>
        <p:spPr>
          <a:xfrm>
            <a:off x="2058907" y="1589579"/>
            <a:ext cx="4110482" cy="923330"/>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FR" sz="6000" b="1">
                <a:solidFill>
                  <a:schemeClr val="bg1"/>
                </a:solidFill>
                <a:latin typeface="Georgia"/>
                <a:cs typeface="Arial"/>
              </a:rPr>
              <a:t>3 </a:t>
            </a:r>
            <a:r>
              <a:rPr lang="fr-FR" sz="2400" err="1">
                <a:cs typeface="Arial"/>
              </a:rPr>
              <a:t>ème</a:t>
            </a:r>
            <a:r>
              <a:rPr lang="fr-FR" sz="2400">
                <a:cs typeface="Arial"/>
              </a:rPr>
              <a:t> édition</a:t>
            </a:r>
            <a:r>
              <a:rPr lang="fr-FR" sz="3200">
                <a:cs typeface="Arial"/>
              </a:rPr>
              <a:t> </a:t>
            </a:r>
          </a:p>
        </p:txBody>
      </p:sp>
      <p:grpSp>
        <p:nvGrpSpPr>
          <p:cNvPr id="7" name="Groupe 6">
            <a:extLst>
              <a:ext uri="{FF2B5EF4-FFF2-40B4-BE49-F238E27FC236}">
                <a16:creationId xmlns:a16="http://schemas.microsoft.com/office/drawing/2014/main" id="{24D3305E-842D-6E16-CC2B-8695803248D8}"/>
              </a:ext>
            </a:extLst>
          </p:cNvPr>
          <p:cNvGrpSpPr/>
          <p:nvPr/>
        </p:nvGrpSpPr>
        <p:grpSpPr>
          <a:xfrm>
            <a:off x="498014" y="3637822"/>
            <a:ext cx="1078731" cy="1038921"/>
            <a:chOff x="1928160" y="1781407"/>
            <a:chExt cx="2083920" cy="2092750"/>
          </a:xfrm>
        </p:grpSpPr>
        <p:sp>
          <p:nvSpPr>
            <p:cNvPr id="8" name="Organigramme : Connecteur 7">
              <a:extLst>
                <a:ext uri="{FF2B5EF4-FFF2-40B4-BE49-F238E27FC236}">
                  <a16:creationId xmlns:a16="http://schemas.microsoft.com/office/drawing/2014/main" id="{DA5EBCFF-33E4-DB65-472C-ABF10EDAA330}"/>
                </a:ext>
              </a:extLst>
            </p:cNvPr>
            <p:cNvSpPr/>
            <p:nvPr/>
          </p:nvSpPr>
          <p:spPr>
            <a:xfrm>
              <a:off x="1928160" y="1781407"/>
              <a:ext cx="2083920" cy="209275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r>
                <a:rPr lang="fr-CA" sz="1600">
                  <a:solidFill>
                    <a:schemeClr val="tx1"/>
                  </a:solidFill>
                </a:rPr>
                <a:t>                 </a:t>
              </a:r>
            </a:p>
          </p:txBody>
        </p:sp>
        <p:sp>
          <p:nvSpPr>
            <p:cNvPr id="9" name="ZoneTexte 8">
              <a:extLst>
                <a:ext uri="{FF2B5EF4-FFF2-40B4-BE49-F238E27FC236}">
                  <a16:creationId xmlns:a16="http://schemas.microsoft.com/office/drawing/2014/main" id="{B8D54ACB-9D30-8F13-8F32-39C0BA34B411}"/>
                </a:ext>
              </a:extLst>
            </p:cNvPr>
            <p:cNvSpPr txBox="1"/>
            <p:nvPr/>
          </p:nvSpPr>
          <p:spPr>
            <a:xfrm>
              <a:off x="2640215" y="2251474"/>
              <a:ext cx="1140644" cy="401898"/>
            </a:xfrm>
            <a:prstGeom prst="rect">
              <a:avLst/>
            </a:prstGeom>
            <a:solidFill>
              <a:schemeClr val="accent2"/>
            </a:solidFill>
          </p:spPr>
          <p:txBody>
            <a:bodyPr wrap="square" lIns="0" tIns="0" rIns="0" bIns="0" rtlCol="0" anchor="t">
              <a:spAutoFit/>
            </a:bodyPr>
            <a:lstStyle/>
            <a:p>
              <a:pPr algn="l">
                <a:spcBef>
                  <a:spcPts val="800"/>
                </a:spcBef>
              </a:pPr>
              <a:endParaRPr lang="fr-CA" sz="1600">
                <a:latin typeface="+mj-lt"/>
              </a:endParaRPr>
            </a:p>
          </p:txBody>
        </p:sp>
      </p:grpSp>
      <p:sp>
        <p:nvSpPr>
          <p:cNvPr id="10" name="ZoneTexte 9">
            <a:extLst>
              <a:ext uri="{FF2B5EF4-FFF2-40B4-BE49-F238E27FC236}">
                <a16:creationId xmlns:a16="http://schemas.microsoft.com/office/drawing/2014/main" id="{CF00C214-5108-ECFF-C7E9-F7EFA393CDDB}"/>
              </a:ext>
            </a:extLst>
          </p:cNvPr>
          <p:cNvSpPr txBox="1"/>
          <p:nvPr/>
        </p:nvSpPr>
        <p:spPr>
          <a:xfrm>
            <a:off x="1069929" y="3608065"/>
            <a:ext cx="4110482" cy="923330"/>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FR" sz="6000" b="1">
                <a:solidFill>
                  <a:schemeClr val="bg1"/>
                </a:solidFill>
                <a:latin typeface="Georgia"/>
                <a:cs typeface="Arial"/>
              </a:rPr>
              <a:t>1 </a:t>
            </a:r>
            <a:r>
              <a:rPr lang="fr-FR" sz="2400">
                <a:cs typeface="Arial"/>
              </a:rPr>
              <a:t>question</a:t>
            </a:r>
          </a:p>
        </p:txBody>
      </p:sp>
      <p:sp>
        <p:nvSpPr>
          <p:cNvPr id="50" name="ZoneTexte 49">
            <a:extLst>
              <a:ext uri="{FF2B5EF4-FFF2-40B4-BE49-F238E27FC236}">
                <a16:creationId xmlns:a16="http://schemas.microsoft.com/office/drawing/2014/main" id="{D937537D-7287-1151-4648-8B37846C046C}"/>
              </a:ext>
            </a:extLst>
          </p:cNvPr>
          <p:cNvSpPr txBox="1"/>
          <p:nvPr/>
        </p:nvSpPr>
        <p:spPr>
          <a:xfrm>
            <a:off x="5685309" y="4673553"/>
            <a:ext cx="1516645" cy="471924"/>
          </a:xfrm>
          <a:prstGeom prst="rect">
            <a:avLst/>
          </a:prstGeom>
          <a:noFill/>
        </p:spPr>
        <p:txBody>
          <a:bodyPr wrap="square" lIns="0" tIns="0" rIns="0" bIns="0" rtlCol="0">
            <a:spAutoFit/>
          </a:bodyPr>
          <a:lstStyle/>
          <a:p>
            <a:pPr algn="l">
              <a:spcBef>
                <a:spcPts val="800"/>
              </a:spcBef>
            </a:pPr>
            <a:r>
              <a:rPr lang="fr-CA" sz="1200"/>
              <a:t>HEC Montréal</a:t>
            </a:r>
          </a:p>
          <a:p>
            <a:pPr algn="l">
              <a:spcBef>
                <a:spcPts val="800"/>
              </a:spcBef>
            </a:pPr>
            <a:r>
              <a:rPr lang="fr-CA" sz="1200"/>
              <a:t>Université Laval</a:t>
            </a:r>
          </a:p>
        </p:txBody>
      </p:sp>
      <p:cxnSp>
        <p:nvCxnSpPr>
          <p:cNvPr id="11" name="Connecteur droit 10">
            <a:extLst>
              <a:ext uri="{FF2B5EF4-FFF2-40B4-BE49-F238E27FC236}">
                <a16:creationId xmlns:a16="http://schemas.microsoft.com/office/drawing/2014/main" id="{C62F10AA-5094-DDCB-8BF7-83C481811FDF}"/>
              </a:ext>
            </a:extLst>
          </p:cNvPr>
          <p:cNvCxnSpPr>
            <a:cxnSpLocks/>
          </p:cNvCxnSpPr>
          <p:nvPr/>
        </p:nvCxnSpPr>
        <p:spPr>
          <a:xfrm>
            <a:off x="5589623" y="4129494"/>
            <a:ext cx="0" cy="10345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D7287C58-F0C5-CF95-F278-879586C25271}"/>
              </a:ext>
            </a:extLst>
          </p:cNvPr>
          <p:cNvGrpSpPr/>
          <p:nvPr/>
        </p:nvGrpSpPr>
        <p:grpSpPr>
          <a:xfrm>
            <a:off x="4632267" y="3637822"/>
            <a:ext cx="1046305" cy="1038921"/>
            <a:chOff x="1928160" y="1781407"/>
            <a:chExt cx="2083920" cy="2092750"/>
          </a:xfrm>
        </p:grpSpPr>
        <p:sp>
          <p:nvSpPr>
            <p:cNvPr id="14" name="Organigramme : Connecteur 13">
              <a:extLst>
                <a:ext uri="{FF2B5EF4-FFF2-40B4-BE49-F238E27FC236}">
                  <a16:creationId xmlns:a16="http://schemas.microsoft.com/office/drawing/2014/main" id="{871EAC91-AC92-1360-96E6-7E837E74D303}"/>
                </a:ext>
              </a:extLst>
            </p:cNvPr>
            <p:cNvSpPr/>
            <p:nvPr/>
          </p:nvSpPr>
          <p:spPr>
            <a:xfrm>
              <a:off x="1928160" y="1781407"/>
              <a:ext cx="2083920" cy="209275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r>
                <a:rPr lang="fr-CA" sz="1600">
                  <a:solidFill>
                    <a:schemeClr val="tx1"/>
                  </a:solidFill>
                </a:rPr>
                <a:t>                 </a:t>
              </a:r>
            </a:p>
          </p:txBody>
        </p:sp>
        <p:sp>
          <p:nvSpPr>
            <p:cNvPr id="15" name="ZoneTexte 14">
              <a:extLst>
                <a:ext uri="{FF2B5EF4-FFF2-40B4-BE49-F238E27FC236}">
                  <a16:creationId xmlns:a16="http://schemas.microsoft.com/office/drawing/2014/main" id="{D5319684-919F-1805-7B0B-2397E03CB352}"/>
                </a:ext>
              </a:extLst>
            </p:cNvPr>
            <p:cNvSpPr txBox="1"/>
            <p:nvPr/>
          </p:nvSpPr>
          <p:spPr>
            <a:xfrm>
              <a:off x="2640215" y="2251474"/>
              <a:ext cx="1140644" cy="401898"/>
            </a:xfrm>
            <a:prstGeom prst="rect">
              <a:avLst/>
            </a:prstGeom>
            <a:solidFill>
              <a:schemeClr val="accent1"/>
            </a:solidFill>
          </p:spPr>
          <p:txBody>
            <a:bodyPr wrap="square" lIns="0" tIns="0" rIns="0" bIns="0" rtlCol="0" anchor="t">
              <a:spAutoFit/>
            </a:bodyPr>
            <a:lstStyle/>
            <a:p>
              <a:pPr algn="l">
                <a:spcBef>
                  <a:spcPts val="800"/>
                </a:spcBef>
              </a:pPr>
              <a:endParaRPr lang="fr-CA" sz="1600">
                <a:latin typeface="+mj-lt"/>
              </a:endParaRPr>
            </a:p>
          </p:txBody>
        </p:sp>
      </p:grpSp>
      <p:sp>
        <p:nvSpPr>
          <p:cNvPr id="16" name="ZoneTexte 15">
            <a:extLst>
              <a:ext uri="{FF2B5EF4-FFF2-40B4-BE49-F238E27FC236}">
                <a16:creationId xmlns:a16="http://schemas.microsoft.com/office/drawing/2014/main" id="{51A75138-D65D-2200-EA43-7CF729D1B093}"/>
              </a:ext>
            </a:extLst>
          </p:cNvPr>
          <p:cNvSpPr txBox="1"/>
          <p:nvPr/>
        </p:nvSpPr>
        <p:spPr>
          <a:xfrm>
            <a:off x="5090692" y="3599959"/>
            <a:ext cx="4110482" cy="923330"/>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FR" sz="6000" b="1">
                <a:solidFill>
                  <a:schemeClr val="bg1"/>
                </a:solidFill>
                <a:latin typeface="Georgia"/>
                <a:cs typeface="Arial"/>
              </a:rPr>
              <a:t>2 </a:t>
            </a:r>
            <a:r>
              <a:rPr lang="fr-FR" sz="2400">
                <a:cs typeface="Arial"/>
              </a:rPr>
              <a:t>universités</a:t>
            </a:r>
          </a:p>
        </p:txBody>
      </p:sp>
      <p:cxnSp>
        <p:nvCxnSpPr>
          <p:cNvPr id="18" name="Connecteur droit 17">
            <a:extLst>
              <a:ext uri="{FF2B5EF4-FFF2-40B4-BE49-F238E27FC236}">
                <a16:creationId xmlns:a16="http://schemas.microsoft.com/office/drawing/2014/main" id="{7091DB2A-CD45-676E-3092-B63C1ED7B325}"/>
              </a:ext>
            </a:extLst>
          </p:cNvPr>
          <p:cNvCxnSpPr>
            <a:cxnSpLocks/>
          </p:cNvCxnSpPr>
          <p:nvPr/>
        </p:nvCxnSpPr>
        <p:spPr>
          <a:xfrm>
            <a:off x="6505645" y="2102898"/>
            <a:ext cx="0" cy="10345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C35AD469-066F-A96F-C80D-DEBE5BBF7B8C}"/>
              </a:ext>
            </a:extLst>
          </p:cNvPr>
          <p:cNvSpPr txBox="1"/>
          <p:nvPr/>
        </p:nvSpPr>
        <p:spPr>
          <a:xfrm>
            <a:off x="6585817" y="2633534"/>
            <a:ext cx="1516645" cy="184666"/>
          </a:xfrm>
          <a:prstGeom prst="rect">
            <a:avLst/>
          </a:prstGeom>
          <a:noFill/>
        </p:spPr>
        <p:txBody>
          <a:bodyPr wrap="square" lIns="0" tIns="0" rIns="0" bIns="0" rtlCol="0" anchor="t">
            <a:spAutoFit/>
          </a:bodyPr>
          <a:lstStyle/>
          <a:p>
            <a:pPr>
              <a:spcBef>
                <a:spcPts val="800"/>
              </a:spcBef>
            </a:pPr>
            <a:r>
              <a:rPr lang="fr-CA" sz="1200"/>
              <a:t>3 étudiants par équipe</a:t>
            </a:r>
            <a:endParaRPr lang="fr-FR"/>
          </a:p>
        </p:txBody>
      </p:sp>
      <p:grpSp>
        <p:nvGrpSpPr>
          <p:cNvPr id="31" name="Groupe 30">
            <a:extLst>
              <a:ext uri="{FF2B5EF4-FFF2-40B4-BE49-F238E27FC236}">
                <a16:creationId xmlns:a16="http://schemas.microsoft.com/office/drawing/2014/main" id="{193B63F2-A03B-C457-F6E1-00A15076E67F}"/>
              </a:ext>
            </a:extLst>
          </p:cNvPr>
          <p:cNvGrpSpPr/>
          <p:nvPr/>
        </p:nvGrpSpPr>
        <p:grpSpPr>
          <a:xfrm>
            <a:off x="5532077" y="1586908"/>
            <a:ext cx="1046305" cy="1038921"/>
            <a:chOff x="1928160" y="1781407"/>
            <a:chExt cx="2083920" cy="2092750"/>
          </a:xfrm>
        </p:grpSpPr>
        <p:sp>
          <p:nvSpPr>
            <p:cNvPr id="32" name="Organigramme : Connecteur 31">
              <a:extLst>
                <a:ext uri="{FF2B5EF4-FFF2-40B4-BE49-F238E27FC236}">
                  <a16:creationId xmlns:a16="http://schemas.microsoft.com/office/drawing/2014/main" id="{3FFE2497-5CFF-7056-CA93-D4EDD009D6B1}"/>
                </a:ext>
              </a:extLst>
            </p:cNvPr>
            <p:cNvSpPr/>
            <p:nvPr/>
          </p:nvSpPr>
          <p:spPr>
            <a:xfrm>
              <a:off x="1928160" y="1781407"/>
              <a:ext cx="2083920" cy="2092750"/>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r>
                <a:rPr lang="fr-CA" sz="1600">
                  <a:solidFill>
                    <a:schemeClr val="tx1"/>
                  </a:solidFill>
                </a:rPr>
                <a:t>                 </a:t>
              </a:r>
            </a:p>
          </p:txBody>
        </p:sp>
        <p:sp>
          <p:nvSpPr>
            <p:cNvPr id="37" name="ZoneTexte 36">
              <a:extLst>
                <a:ext uri="{FF2B5EF4-FFF2-40B4-BE49-F238E27FC236}">
                  <a16:creationId xmlns:a16="http://schemas.microsoft.com/office/drawing/2014/main" id="{A9494F3F-D1B3-2FDD-CFC4-EA7E79845C1C}"/>
                </a:ext>
              </a:extLst>
            </p:cNvPr>
            <p:cNvSpPr txBox="1"/>
            <p:nvPr/>
          </p:nvSpPr>
          <p:spPr>
            <a:xfrm>
              <a:off x="2640215" y="2251474"/>
              <a:ext cx="1140644" cy="401898"/>
            </a:xfrm>
            <a:prstGeom prst="rect">
              <a:avLst/>
            </a:prstGeom>
            <a:solidFill>
              <a:schemeClr val="accent3"/>
            </a:solidFill>
          </p:spPr>
          <p:txBody>
            <a:bodyPr wrap="square" lIns="0" tIns="0" rIns="0" bIns="0" rtlCol="0" anchor="t">
              <a:spAutoFit/>
            </a:bodyPr>
            <a:lstStyle/>
            <a:p>
              <a:pPr algn="l">
                <a:spcBef>
                  <a:spcPts val="800"/>
                </a:spcBef>
              </a:pPr>
              <a:endParaRPr lang="fr-CA" sz="1600">
                <a:latin typeface="+mj-lt"/>
              </a:endParaRPr>
            </a:p>
          </p:txBody>
        </p:sp>
      </p:grpSp>
      <p:sp>
        <p:nvSpPr>
          <p:cNvPr id="44" name="ZoneTexte 43">
            <a:extLst>
              <a:ext uri="{FF2B5EF4-FFF2-40B4-BE49-F238E27FC236}">
                <a16:creationId xmlns:a16="http://schemas.microsoft.com/office/drawing/2014/main" id="{40584792-4BC0-363D-0FD9-02410858E0E9}"/>
              </a:ext>
            </a:extLst>
          </p:cNvPr>
          <p:cNvSpPr txBox="1"/>
          <p:nvPr/>
        </p:nvSpPr>
        <p:spPr>
          <a:xfrm>
            <a:off x="5958076" y="1662533"/>
            <a:ext cx="4645503" cy="923330"/>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FR" sz="6000" b="1">
                <a:solidFill>
                  <a:schemeClr val="bg1"/>
                </a:solidFill>
                <a:latin typeface="Georgia"/>
                <a:cs typeface="Arial"/>
              </a:rPr>
              <a:t>8 </a:t>
            </a:r>
            <a:r>
              <a:rPr lang="fr-FR" sz="2400">
                <a:cs typeface="Arial"/>
              </a:rPr>
              <a:t>équipes et mentors</a:t>
            </a:r>
          </a:p>
        </p:txBody>
      </p:sp>
      <p:cxnSp>
        <p:nvCxnSpPr>
          <p:cNvPr id="47" name="Connecteur droit 46">
            <a:extLst>
              <a:ext uri="{FF2B5EF4-FFF2-40B4-BE49-F238E27FC236}">
                <a16:creationId xmlns:a16="http://schemas.microsoft.com/office/drawing/2014/main" id="{7DFC4806-33DC-5A8B-8F28-A8163E26D6B8}"/>
              </a:ext>
            </a:extLst>
          </p:cNvPr>
          <p:cNvCxnSpPr>
            <a:cxnSpLocks/>
          </p:cNvCxnSpPr>
          <p:nvPr/>
        </p:nvCxnSpPr>
        <p:spPr>
          <a:xfrm>
            <a:off x="9391518" y="4088960"/>
            <a:ext cx="8106" cy="16181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e 50">
            <a:extLst>
              <a:ext uri="{FF2B5EF4-FFF2-40B4-BE49-F238E27FC236}">
                <a16:creationId xmlns:a16="http://schemas.microsoft.com/office/drawing/2014/main" id="{A1C984BE-BB0C-1788-70BA-130D8B8E5943}"/>
              </a:ext>
            </a:extLst>
          </p:cNvPr>
          <p:cNvGrpSpPr/>
          <p:nvPr/>
        </p:nvGrpSpPr>
        <p:grpSpPr>
          <a:xfrm>
            <a:off x="8474694" y="3613501"/>
            <a:ext cx="1046304" cy="1038921"/>
            <a:chOff x="1928160" y="1781407"/>
            <a:chExt cx="2083920" cy="2092750"/>
          </a:xfrm>
        </p:grpSpPr>
        <p:sp>
          <p:nvSpPr>
            <p:cNvPr id="52" name="Organigramme : Connecteur 51">
              <a:extLst>
                <a:ext uri="{FF2B5EF4-FFF2-40B4-BE49-F238E27FC236}">
                  <a16:creationId xmlns:a16="http://schemas.microsoft.com/office/drawing/2014/main" id="{1290E0F0-AB3D-A5C0-B1FB-E24A586CF39D}"/>
                </a:ext>
              </a:extLst>
            </p:cNvPr>
            <p:cNvSpPr/>
            <p:nvPr/>
          </p:nvSpPr>
          <p:spPr>
            <a:xfrm>
              <a:off x="1928160" y="1781407"/>
              <a:ext cx="2083920" cy="2092750"/>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800"/>
                </a:spcBef>
              </a:pPr>
              <a:r>
                <a:rPr lang="fr-CA" sz="1600">
                  <a:solidFill>
                    <a:schemeClr val="tx1"/>
                  </a:solidFill>
                </a:rPr>
                <a:t>                 </a:t>
              </a:r>
            </a:p>
          </p:txBody>
        </p:sp>
        <p:sp>
          <p:nvSpPr>
            <p:cNvPr id="53" name="ZoneTexte 52">
              <a:extLst>
                <a:ext uri="{FF2B5EF4-FFF2-40B4-BE49-F238E27FC236}">
                  <a16:creationId xmlns:a16="http://schemas.microsoft.com/office/drawing/2014/main" id="{B6709738-DA5C-9CD3-E47E-E6DCA4FEB8EA}"/>
                </a:ext>
              </a:extLst>
            </p:cNvPr>
            <p:cNvSpPr txBox="1"/>
            <p:nvPr/>
          </p:nvSpPr>
          <p:spPr>
            <a:xfrm>
              <a:off x="2640215" y="2251474"/>
              <a:ext cx="1140644" cy="401898"/>
            </a:xfrm>
            <a:prstGeom prst="rect">
              <a:avLst/>
            </a:prstGeom>
            <a:solidFill>
              <a:schemeClr val="accent4"/>
            </a:solidFill>
          </p:spPr>
          <p:txBody>
            <a:bodyPr wrap="square" lIns="0" tIns="0" rIns="0" bIns="0" rtlCol="0" anchor="t">
              <a:spAutoFit/>
            </a:bodyPr>
            <a:lstStyle/>
            <a:p>
              <a:pPr algn="l">
                <a:spcBef>
                  <a:spcPts val="800"/>
                </a:spcBef>
              </a:pPr>
              <a:endParaRPr lang="fr-CA" sz="1600">
                <a:latin typeface="+mj-lt"/>
              </a:endParaRPr>
            </a:p>
          </p:txBody>
        </p:sp>
      </p:grpSp>
      <p:sp>
        <p:nvSpPr>
          <p:cNvPr id="54" name="ZoneTexte 53">
            <a:extLst>
              <a:ext uri="{FF2B5EF4-FFF2-40B4-BE49-F238E27FC236}">
                <a16:creationId xmlns:a16="http://schemas.microsoft.com/office/drawing/2014/main" id="{C65BE2D6-9A4F-D8D4-EE70-D82855F5AD74}"/>
              </a:ext>
            </a:extLst>
          </p:cNvPr>
          <p:cNvSpPr txBox="1"/>
          <p:nvPr/>
        </p:nvSpPr>
        <p:spPr>
          <a:xfrm>
            <a:off x="8941225" y="3518893"/>
            <a:ext cx="4645503" cy="923330"/>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800"/>
              </a:spcBef>
            </a:pPr>
            <a:r>
              <a:rPr lang="fr-FR" sz="6000" b="1">
                <a:solidFill>
                  <a:schemeClr val="bg1"/>
                </a:solidFill>
                <a:latin typeface="Georgia"/>
                <a:cs typeface="Arial"/>
              </a:rPr>
              <a:t>3 </a:t>
            </a:r>
            <a:r>
              <a:rPr lang="fr-FR" sz="2400">
                <a:cs typeface="Arial"/>
              </a:rPr>
              <a:t>bourses</a:t>
            </a:r>
          </a:p>
        </p:txBody>
      </p:sp>
      <p:sp>
        <p:nvSpPr>
          <p:cNvPr id="55" name="ZoneTexte 54">
            <a:extLst>
              <a:ext uri="{FF2B5EF4-FFF2-40B4-BE49-F238E27FC236}">
                <a16:creationId xmlns:a16="http://schemas.microsoft.com/office/drawing/2014/main" id="{B0DD7C19-F91C-BFF6-E745-987DD827F161}"/>
              </a:ext>
            </a:extLst>
          </p:cNvPr>
          <p:cNvSpPr txBox="1"/>
          <p:nvPr/>
        </p:nvSpPr>
        <p:spPr>
          <a:xfrm>
            <a:off x="9531754" y="4626062"/>
            <a:ext cx="1906026" cy="1046440"/>
          </a:xfrm>
          <a:prstGeom prst="rect">
            <a:avLst/>
          </a:prstGeom>
          <a:noFill/>
        </p:spPr>
        <p:txBody>
          <a:bodyPr wrap="square" lIns="0" tIns="0" rIns="0" bIns="0" rtlCol="0">
            <a:spAutoFit/>
          </a:bodyPr>
          <a:lstStyle/>
          <a:p>
            <a:pPr algn="l">
              <a:spcBef>
                <a:spcPts val="800"/>
              </a:spcBef>
            </a:pPr>
            <a:r>
              <a:rPr lang="fr-CA" sz="1200"/>
              <a:t>12 000$</a:t>
            </a:r>
          </a:p>
          <a:p>
            <a:pPr algn="l">
              <a:spcBef>
                <a:spcPts val="800"/>
              </a:spcBef>
            </a:pPr>
            <a:r>
              <a:rPr lang="fr-CA" sz="1200"/>
              <a:t>9 000$</a:t>
            </a:r>
          </a:p>
          <a:p>
            <a:pPr algn="l">
              <a:spcBef>
                <a:spcPts val="800"/>
              </a:spcBef>
            </a:pPr>
            <a:r>
              <a:rPr lang="fr-CA" sz="1200"/>
              <a:t>7 000$</a:t>
            </a:r>
          </a:p>
          <a:p>
            <a:pPr algn="l">
              <a:spcBef>
                <a:spcPts val="800"/>
              </a:spcBef>
            </a:pPr>
            <a:r>
              <a:rPr lang="fr-CA" sz="1200"/>
              <a:t>+ des opportunités de stage</a:t>
            </a:r>
          </a:p>
        </p:txBody>
      </p:sp>
    </p:spTree>
    <p:extLst>
      <p:ext uri="{BB962C8B-B14F-4D97-AF65-F5344CB8AC3E}">
        <p14:creationId xmlns:p14="http://schemas.microsoft.com/office/powerpoint/2010/main" val="899298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PRESENTATION_LANGUAGE" val="3084"/>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0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0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0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1.xml><?xml version="1.0" encoding="utf-8"?>
<p:tagLst xmlns:a="http://schemas.openxmlformats.org/drawingml/2006/main" xmlns:r="http://schemas.openxmlformats.org/officeDocument/2006/relationships" xmlns:p="http://schemas.openxmlformats.org/presentationml/2006/main">
  <p:tag name="MIO_GUID" val="e011eef9-5a08-4aae-b685-86103f630866"/>
  <p:tag name="MIO_EKGUID" val="180dcf4e-d69b-4ac1-96dc-b7f9e08da583"/>
  <p:tag name="MIO_UPDATE" val="True"/>
  <p:tag name="MIO_VERSION" val="15.01.2021 15:10:23"/>
  <p:tag name="MIO_DBID" val="0F45B44C-9BC7-4D85-81C4-7155EE70A7B9"/>
  <p:tag name="MIO_LASTDOWNLOADED" val="11.05.2021 15:44:45.543"/>
  <p:tag name="MIO_OBJECTNAME" val="CDPQ"/>
  <p:tag name="MIO_LASTEDITORNAME" val="Audré Bélanger"/>
</p:tagLst>
</file>

<file path=ppt/tags/tag11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1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NUM" val="3"/>
</p:tagLst>
</file>

<file path=ppt/tags/tag128.xml><?xml version="1.0" encoding="utf-8"?>
<p:tagLst xmlns:a="http://schemas.openxmlformats.org/drawingml/2006/main" xmlns:r="http://schemas.openxmlformats.org/officeDocument/2006/relationships" xmlns:p="http://schemas.openxmlformats.org/presentationml/2006/main">
  <p:tag name="MIO_GUID" val="e1e33f3d-d293-451e-a6a1-7bdc2a6c3274"/>
  <p:tag name="MIO_EKGUID" val="6a26beb6-6ade-42c4-a2a5-79b7285b7d42"/>
  <p:tag name="MIO_UPDATE" val="True"/>
  <p:tag name="MIO_VERSION" val="06.05.2024 13:35:25"/>
  <p:tag name="MIO_DBID" val="0F45B44C-9BC7-4D85-81C4-7155EE70A7B9"/>
  <p:tag name="MIO_LASTDOWNLOADED" val="10.10.2024 10:43:41.895"/>
  <p:tag name="MIO_OBJECTNAME" val="P10_Notre histoire se déploie sur près de 60 ans"/>
  <p:tag name="MIO_LASTEDITORNAME" val="Nadège Delporte"/>
</p:tagLst>
</file>

<file path=ppt/tags/tag129.xml><?xml version="1.0" encoding="utf-8"?>
<p:tagLst xmlns:a="http://schemas.openxmlformats.org/drawingml/2006/main" xmlns:r="http://schemas.openxmlformats.org/officeDocument/2006/relationships" xmlns:p="http://schemas.openxmlformats.org/presentationml/2006/main">
  <p:tag name="NUM" val="6"/>
</p:tagLst>
</file>

<file path=ppt/tags/tag13.xml><?xml version="1.0" encoding="utf-8"?>
<p:tagLst xmlns:a="http://schemas.openxmlformats.org/drawingml/2006/main" xmlns:r="http://schemas.openxmlformats.org/officeDocument/2006/relationships" xmlns:p="http://schemas.openxmlformats.org/presentationml/2006/main">
  <p:tag name="MIO_GUID" val="e011eef9-5a08-4aae-b685-86103f630866"/>
  <p:tag name="MIO_EKGUID" val="180dcf4e-d69b-4ac1-96dc-b7f9e08da583"/>
  <p:tag name="MIO_UPDATE" val="True"/>
  <p:tag name="MIO_VERSION" val="15.01.2021 15:10:23"/>
  <p:tag name="MIO_DBID" val="0F45B44C-9BC7-4D85-81C4-7155EE70A7B9"/>
  <p:tag name="MIO_LASTDOWNLOADED" val="11.05.2021 15:44:45.543"/>
  <p:tag name="MIO_OBJECTNAME" val="CDPQ"/>
  <p:tag name="MIO_LASTEDITORNAME" val="Audré Bélanger"/>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3"/>
</p:tagLst>
</file>

<file path=ppt/tags/tag133.xml><?xml version="1.0" encoding="utf-8"?>
<p:tagLst xmlns:a="http://schemas.openxmlformats.org/drawingml/2006/main" xmlns:r="http://schemas.openxmlformats.org/officeDocument/2006/relationships" xmlns:p="http://schemas.openxmlformats.org/presentationml/2006/main">
  <p:tag name="NUM" val="4"/>
</p:tagLst>
</file>

<file path=ppt/tags/tag134.xml><?xml version="1.0" encoding="utf-8"?>
<p:tagLst xmlns:a="http://schemas.openxmlformats.org/drawingml/2006/main" xmlns:r="http://schemas.openxmlformats.org/officeDocument/2006/relationships" xmlns:p="http://schemas.openxmlformats.org/presentationml/2006/main">
  <p:tag name="NUM" val="5"/>
</p:tagLst>
</file>

<file path=ppt/tags/tag135.xml><?xml version="1.0" encoding="utf-8"?>
<p:tagLst xmlns:a="http://schemas.openxmlformats.org/drawingml/2006/main" xmlns:r="http://schemas.openxmlformats.org/officeDocument/2006/relationships" xmlns:p="http://schemas.openxmlformats.org/presentationml/2006/main">
  <p:tag name="NUM" val="6"/>
</p:tagLst>
</file>

<file path=ppt/tags/tag136.xml><?xml version="1.0" encoding="utf-8"?>
<p:tagLst xmlns:a="http://schemas.openxmlformats.org/drawingml/2006/main" xmlns:r="http://schemas.openxmlformats.org/officeDocument/2006/relationships" xmlns:p="http://schemas.openxmlformats.org/presentationml/2006/main">
  <p:tag name="NUM" val="7"/>
</p:tagLst>
</file>

<file path=ppt/tags/tag137.xml><?xml version="1.0" encoding="utf-8"?>
<p:tagLst xmlns:a="http://schemas.openxmlformats.org/drawingml/2006/main" xmlns:r="http://schemas.openxmlformats.org/officeDocument/2006/relationships" xmlns:p="http://schemas.openxmlformats.org/presentationml/2006/main">
  <p:tag name="NUM" val="8"/>
</p:tagLst>
</file>

<file path=ppt/tags/tag138.xml><?xml version="1.0" encoding="utf-8"?>
<p:tagLst xmlns:a="http://schemas.openxmlformats.org/drawingml/2006/main" xmlns:r="http://schemas.openxmlformats.org/officeDocument/2006/relationships" xmlns:p="http://schemas.openxmlformats.org/presentationml/2006/main">
  <p:tag name="NUM" val="9"/>
</p:tagLst>
</file>

<file path=ppt/tags/tag139.xml><?xml version="1.0" encoding="utf-8"?>
<p:tagLst xmlns:a="http://schemas.openxmlformats.org/drawingml/2006/main" xmlns:r="http://schemas.openxmlformats.org/officeDocument/2006/relationships" xmlns:p="http://schemas.openxmlformats.org/presentationml/2006/main">
  <p:tag name="NUM" val="10"/>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40.xml><?xml version="1.0" encoding="utf-8"?>
<p:tagLst xmlns:a="http://schemas.openxmlformats.org/drawingml/2006/main" xmlns:r="http://schemas.openxmlformats.org/officeDocument/2006/relationships" xmlns:p="http://schemas.openxmlformats.org/presentationml/2006/main">
  <p:tag name="NUM" val="11"/>
</p:tagLst>
</file>

<file path=ppt/tags/tag141.xml><?xml version="1.0" encoding="utf-8"?>
<p:tagLst xmlns:a="http://schemas.openxmlformats.org/drawingml/2006/main" xmlns:r="http://schemas.openxmlformats.org/officeDocument/2006/relationships" xmlns:p="http://schemas.openxmlformats.org/presentationml/2006/main">
  <p:tag name="NUM" val="12"/>
</p:tagLst>
</file>

<file path=ppt/tags/tag142.xml><?xml version="1.0" encoding="utf-8"?>
<p:tagLst xmlns:a="http://schemas.openxmlformats.org/drawingml/2006/main" xmlns:r="http://schemas.openxmlformats.org/officeDocument/2006/relationships" xmlns:p="http://schemas.openxmlformats.org/presentationml/2006/main">
  <p:tag name="NUM" val="13"/>
</p:tagLst>
</file>

<file path=ppt/tags/tag143.xml><?xml version="1.0" encoding="utf-8"?>
<p:tagLst xmlns:a="http://schemas.openxmlformats.org/drawingml/2006/main" xmlns:r="http://schemas.openxmlformats.org/officeDocument/2006/relationships" xmlns:p="http://schemas.openxmlformats.org/presentationml/2006/main">
  <p:tag name="NUM" val="14"/>
</p:tagLst>
</file>

<file path=ppt/tags/tag144.xml><?xml version="1.0" encoding="utf-8"?>
<p:tagLst xmlns:a="http://schemas.openxmlformats.org/drawingml/2006/main" xmlns:r="http://schemas.openxmlformats.org/officeDocument/2006/relationships" xmlns:p="http://schemas.openxmlformats.org/presentationml/2006/main">
  <p:tag name="NUM" val="15"/>
</p:tagLst>
</file>

<file path=ppt/tags/tag145.xml><?xml version="1.0" encoding="utf-8"?>
<p:tagLst xmlns:a="http://schemas.openxmlformats.org/drawingml/2006/main" xmlns:r="http://schemas.openxmlformats.org/officeDocument/2006/relationships" xmlns:p="http://schemas.openxmlformats.org/presentationml/2006/main">
  <p:tag name="NUM" val="16"/>
</p:tagLst>
</file>

<file path=ppt/tags/tag146.xml><?xml version="1.0" encoding="utf-8"?>
<p:tagLst xmlns:a="http://schemas.openxmlformats.org/drawingml/2006/main" xmlns:r="http://schemas.openxmlformats.org/officeDocument/2006/relationships" xmlns:p="http://schemas.openxmlformats.org/presentationml/2006/main">
  <p:tag name="NUM" val="17"/>
</p:tagLst>
</file>

<file path=ppt/tags/tag147.xml><?xml version="1.0" encoding="utf-8"?>
<p:tagLst xmlns:a="http://schemas.openxmlformats.org/drawingml/2006/main" xmlns:r="http://schemas.openxmlformats.org/officeDocument/2006/relationships" xmlns:p="http://schemas.openxmlformats.org/presentationml/2006/main">
  <p:tag name="NUM" val="18"/>
</p:tagLst>
</file>

<file path=ppt/tags/tag148.xml><?xml version="1.0" encoding="utf-8"?>
<p:tagLst xmlns:a="http://schemas.openxmlformats.org/drawingml/2006/main" xmlns:r="http://schemas.openxmlformats.org/officeDocument/2006/relationships" xmlns:p="http://schemas.openxmlformats.org/presentationml/2006/main">
  <p:tag name="NUM" val="19"/>
</p:tagLst>
</file>

<file path=ppt/tags/tag149.xml><?xml version="1.0" encoding="utf-8"?>
<p:tagLst xmlns:a="http://schemas.openxmlformats.org/drawingml/2006/main" xmlns:r="http://schemas.openxmlformats.org/officeDocument/2006/relationships" xmlns:p="http://schemas.openxmlformats.org/presentationml/2006/main">
  <p:tag name="NUM" val="20"/>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50.xml><?xml version="1.0" encoding="utf-8"?>
<p:tagLst xmlns:a="http://schemas.openxmlformats.org/drawingml/2006/main" xmlns:r="http://schemas.openxmlformats.org/officeDocument/2006/relationships" xmlns:p="http://schemas.openxmlformats.org/presentationml/2006/main">
  <p:tag name="NUM" val="21"/>
</p:tagLst>
</file>

<file path=ppt/tags/tag151.xml><?xml version="1.0" encoding="utf-8"?>
<p:tagLst xmlns:a="http://schemas.openxmlformats.org/drawingml/2006/main" xmlns:r="http://schemas.openxmlformats.org/officeDocument/2006/relationships" xmlns:p="http://schemas.openxmlformats.org/presentationml/2006/main">
  <p:tag name="NUM" val="22"/>
</p:tagLst>
</file>

<file path=ppt/tags/tag152.xml><?xml version="1.0" encoding="utf-8"?>
<p:tagLst xmlns:a="http://schemas.openxmlformats.org/drawingml/2006/main" xmlns:r="http://schemas.openxmlformats.org/officeDocument/2006/relationships" xmlns:p="http://schemas.openxmlformats.org/presentationml/2006/main">
  <p:tag name="NUM" val="23"/>
</p:tagLst>
</file>

<file path=ppt/tags/tag153.xml><?xml version="1.0" encoding="utf-8"?>
<p:tagLst xmlns:a="http://schemas.openxmlformats.org/drawingml/2006/main" xmlns:r="http://schemas.openxmlformats.org/officeDocument/2006/relationships" xmlns:p="http://schemas.openxmlformats.org/presentationml/2006/main">
  <p:tag name="NUM" val="24"/>
</p:tagLst>
</file>

<file path=ppt/tags/tag154.xml><?xml version="1.0" encoding="utf-8"?>
<p:tagLst xmlns:a="http://schemas.openxmlformats.org/drawingml/2006/main" xmlns:r="http://schemas.openxmlformats.org/officeDocument/2006/relationships" xmlns:p="http://schemas.openxmlformats.org/presentationml/2006/main">
  <p:tag name="NUM" val="25"/>
</p:tagLst>
</file>

<file path=ppt/tags/tag155.xml><?xml version="1.0" encoding="utf-8"?>
<p:tagLst xmlns:a="http://schemas.openxmlformats.org/drawingml/2006/main" xmlns:r="http://schemas.openxmlformats.org/officeDocument/2006/relationships" xmlns:p="http://schemas.openxmlformats.org/presentationml/2006/main">
  <p:tag name="NUM" val="26"/>
</p:tagLst>
</file>

<file path=ppt/tags/tag156.xml><?xml version="1.0" encoding="utf-8"?>
<p:tagLst xmlns:a="http://schemas.openxmlformats.org/drawingml/2006/main" xmlns:r="http://schemas.openxmlformats.org/officeDocument/2006/relationships" xmlns:p="http://schemas.openxmlformats.org/presentationml/2006/main">
  <p:tag name="NUM" val="27"/>
</p:tagLst>
</file>

<file path=ppt/tags/tag157.xml><?xml version="1.0" encoding="utf-8"?>
<p:tagLst xmlns:a="http://schemas.openxmlformats.org/drawingml/2006/main" xmlns:r="http://schemas.openxmlformats.org/officeDocument/2006/relationships" xmlns:p="http://schemas.openxmlformats.org/presentationml/2006/main">
  <p:tag name="NUM" val="28"/>
</p:tagLst>
</file>

<file path=ppt/tags/tag158.xml><?xml version="1.0" encoding="utf-8"?>
<p:tagLst xmlns:a="http://schemas.openxmlformats.org/drawingml/2006/main" xmlns:r="http://schemas.openxmlformats.org/officeDocument/2006/relationships" xmlns:p="http://schemas.openxmlformats.org/presentationml/2006/main">
  <p:tag name="NUM" val="29"/>
</p:tagLst>
</file>

<file path=ppt/tags/tag159.xml><?xml version="1.0" encoding="utf-8"?>
<p:tagLst xmlns:a="http://schemas.openxmlformats.org/drawingml/2006/main" xmlns:r="http://schemas.openxmlformats.org/officeDocument/2006/relationships" xmlns:p="http://schemas.openxmlformats.org/presentationml/2006/main">
  <p:tag name="NUM" val="30"/>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60.xml><?xml version="1.0" encoding="utf-8"?>
<p:tagLst xmlns:a="http://schemas.openxmlformats.org/drawingml/2006/main" xmlns:r="http://schemas.openxmlformats.org/officeDocument/2006/relationships" xmlns:p="http://schemas.openxmlformats.org/presentationml/2006/main">
  <p:tag name="NUM" val="31"/>
</p:tagLst>
</file>

<file path=ppt/tags/tag161.xml><?xml version="1.0" encoding="utf-8"?>
<p:tagLst xmlns:a="http://schemas.openxmlformats.org/drawingml/2006/main" xmlns:r="http://schemas.openxmlformats.org/officeDocument/2006/relationships" xmlns:p="http://schemas.openxmlformats.org/presentationml/2006/main">
  <p:tag name="NUM" val="32"/>
</p:tagLst>
</file>

<file path=ppt/tags/tag162.xml><?xml version="1.0" encoding="utf-8"?>
<p:tagLst xmlns:a="http://schemas.openxmlformats.org/drawingml/2006/main" xmlns:r="http://schemas.openxmlformats.org/officeDocument/2006/relationships" xmlns:p="http://schemas.openxmlformats.org/presentationml/2006/main">
  <p:tag name="NUM" val="33"/>
</p:tagLst>
</file>

<file path=ppt/tags/tag163.xml><?xml version="1.0" encoding="utf-8"?>
<p:tagLst xmlns:a="http://schemas.openxmlformats.org/drawingml/2006/main" xmlns:r="http://schemas.openxmlformats.org/officeDocument/2006/relationships" xmlns:p="http://schemas.openxmlformats.org/presentationml/2006/main">
  <p:tag name="NUM" val="34"/>
</p:tagLst>
</file>

<file path=ppt/tags/tag164.xml><?xml version="1.0" encoding="utf-8"?>
<p:tagLst xmlns:a="http://schemas.openxmlformats.org/drawingml/2006/main" xmlns:r="http://schemas.openxmlformats.org/officeDocument/2006/relationships" xmlns:p="http://schemas.openxmlformats.org/presentationml/2006/main">
  <p:tag name="NUM" val="35"/>
</p:tagLst>
</file>

<file path=ppt/tags/tag165.xml><?xml version="1.0" encoding="utf-8"?>
<p:tagLst xmlns:a="http://schemas.openxmlformats.org/drawingml/2006/main" xmlns:r="http://schemas.openxmlformats.org/officeDocument/2006/relationships" xmlns:p="http://schemas.openxmlformats.org/presentationml/2006/main">
  <p:tag name="NUM" val="36"/>
</p:tagLst>
</file>

<file path=ppt/tags/tag166.xml><?xml version="1.0" encoding="utf-8"?>
<p:tagLst xmlns:a="http://schemas.openxmlformats.org/drawingml/2006/main" xmlns:r="http://schemas.openxmlformats.org/officeDocument/2006/relationships" xmlns:p="http://schemas.openxmlformats.org/presentationml/2006/main">
  <p:tag name="NUM" val="37"/>
</p:tagLst>
</file>

<file path=ppt/tags/tag167.xml><?xml version="1.0" encoding="utf-8"?>
<p:tagLst xmlns:a="http://schemas.openxmlformats.org/drawingml/2006/main" xmlns:r="http://schemas.openxmlformats.org/officeDocument/2006/relationships" xmlns:p="http://schemas.openxmlformats.org/presentationml/2006/main">
  <p:tag name="NUM" val="38"/>
</p:tagLst>
</file>

<file path=ppt/tags/tag168.xml><?xml version="1.0" encoding="utf-8"?>
<p:tagLst xmlns:a="http://schemas.openxmlformats.org/drawingml/2006/main" xmlns:r="http://schemas.openxmlformats.org/officeDocument/2006/relationships" xmlns:p="http://schemas.openxmlformats.org/presentationml/2006/main">
  <p:tag name="NUM" val="39"/>
</p:tagLst>
</file>

<file path=ppt/tags/tag169.xml><?xml version="1.0" encoding="utf-8"?>
<p:tagLst xmlns:a="http://schemas.openxmlformats.org/drawingml/2006/main" xmlns:r="http://schemas.openxmlformats.org/officeDocument/2006/relationships" xmlns:p="http://schemas.openxmlformats.org/presentationml/2006/main">
  <p:tag name="NUM" val="40"/>
</p:tagLst>
</file>

<file path=ppt/tags/tag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0.xml><?xml version="1.0" encoding="utf-8"?>
<p:tagLst xmlns:a="http://schemas.openxmlformats.org/drawingml/2006/main" xmlns:r="http://schemas.openxmlformats.org/officeDocument/2006/relationships" xmlns:p="http://schemas.openxmlformats.org/presentationml/2006/main">
  <p:tag name="NUM" val="41"/>
</p:tagLst>
</file>

<file path=ppt/tags/tag171.xml><?xml version="1.0" encoding="utf-8"?>
<p:tagLst xmlns:a="http://schemas.openxmlformats.org/drawingml/2006/main" xmlns:r="http://schemas.openxmlformats.org/officeDocument/2006/relationships" xmlns:p="http://schemas.openxmlformats.org/presentationml/2006/main">
  <p:tag name="NUM" val="42"/>
</p:tagLst>
</file>

<file path=ppt/tags/tag172.xml><?xml version="1.0" encoding="utf-8"?>
<p:tagLst xmlns:a="http://schemas.openxmlformats.org/drawingml/2006/main" xmlns:r="http://schemas.openxmlformats.org/officeDocument/2006/relationships" xmlns:p="http://schemas.openxmlformats.org/presentationml/2006/main">
  <p:tag name="NUM" val="43"/>
</p:tagLst>
</file>

<file path=ppt/tags/tag173.xml><?xml version="1.0" encoding="utf-8"?>
<p:tagLst xmlns:a="http://schemas.openxmlformats.org/drawingml/2006/main" xmlns:r="http://schemas.openxmlformats.org/officeDocument/2006/relationships" xmlns:p="http://schemas.openxmlformats.org/presentationml/2006/main">
  <p:tag name="NUM" val="44"/>
</p:tagLst>
</file>

<file path=ppt/tags/tag174.xml><?xml version="1.0" encoding="utf-8"?>
<p:tagLst xmlns:a="http://schemas.openxmlformats.org/drawingml/2006/main" xmlns:r="http://schemas.openxmlformats.org/officeDocument/2006/relationships" xmlns:p="http://schemas.openxmlformats.org/presentationml/2006/main">
  <p:tag name="NUM" val="45"/>
</p:tagLst>
</file>

<file path=ppt/tags/tag175.xml><?xml version="1.0" encoding="utf-8"?>
<p:tagLst xmlns:a="http://schemas.openxmlformats.org/drawingml/2006/main" xmlns:r="http://schemas.openxmlformats.org/officeDocument/2006/relationships" xmlns:p="http://schemas.openxmlformats.org/presentationml/2006/main">
  <p:tag name="NUM" val="50"/>
</p:tagLst>
</file>

<file path=ppt/tags/tag176.xml><?xml version="1.0" encoding="utf-8"?>
<p:tagLst xmlns:a="http://schemas.openxmlformats.org/drawingml/2006/main" xmlns:r="http://schemas.openxmlformats.org/officeDocument/2006/relationships" xmlns:p="http://schemas.openxmlformats.org/presentationml/2006/main">
  <p:tag name="NUM" val="48"/>
</p:tagLst>
</file>

<file path=ppt/tags/tag177.xml><?xml version="1.0" encoding="utf-8"?>
<p:tagLst xmlns:a="http://schemas.openxmlformats.org/drawingml/2006/main" xmlns:r="http://schemas.openxmlformats.org/officeDocument/2006/relationships" xmlns:p="http://schemas.openxmlformats.org/presentationml/2006/main">
  <p:tag name="NUM" val="49"/>
</p:tagLst>
</file>

<file path=ppt/tags/tag178.xml><?xml version="1.0" encoding="utf-8"?>
<p:tagLst xmlns:a="http://schemas.openxmlformats.org/drawingml/2006/main" xmlns:r="http://schemas.openxmlformats.org/officeDocument/2006/relationships" xmlns:p="http://schemas.openxmlformats.org/presentationml/2006/main">
  <p:tag name="MIO_GUID" val="6ff1c696-effd-402b-a585-2d913bcc18d1"/>
  <p:tag name="MIO_XPLAT_OBJECTNAME" val="P07_Nous sommes un groupe mondial d’investissement"/>
  <p:tag name="MIO_OBJECTFOLDER" val="874cbfd5-45a4-435d-81f6-ab4f991664d1"/>
  <p:tag name="MIO_EKGUID" val="64103350-044a-497d-be1f-a9c91db8122f"/>
  <p:tag name="MIO_UPDATE" val="True"/>
  <p:tag name="MIO_VERSION" val="16.08.2024 15:50:27"/>
  <p:tag name="MIO_DBID" val="0F45B44C-9BC7-4D85-81C4-7155EE70A7B9"/>
  <p:tag name="MIO_LASTDOWNLOADED" val="06.09.2024 16:13:21.340"/>
  <p:tag name="MIO_OBJECTNAME" val="P07_Nous sommes un groupe mondial d’investissement"/>
  <p:tag name="MIO_LASTEDITORNAME" val="Nadège Delporte"/>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NUM" val="2"/>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uqhU88AF3V3QBvZrws4YFQ"/>
  <p:tag name="NUM" val="3"/>
</p:tagLst>
</file>

<file path=ppt/tags/tag182.xml><?xml version="1.0" encoding="utf-8"?>
<p:tagLst xmlns:a="http://schemas.openxmlformats.org/drawingml/2006/main" xmlns:r="http://schemas.openxmlformats.org/officeDocument/2006/relationships" xmlns:p="http://schemas.openxmlformats.org/presentationml/2006/main">
  <p:tag name="NUM" val="4"/>
</p:tagLst>
</file>

<file path=ppt/tags/tag183.xml><?xml version="1.0" encoding="utf-8"?>
<p:tagLst xmlns:a="http://schemas.openxmlformats.org/drawingml/2006/main" xmlns:r="http://schemas.openxmlformats.org/officeDocument/2006/relationships" xmlns:p="http://schemas.openxmlformats.org/presentationml/2006/main">
  <p:tag name="NUM" val="5"/>
</p:tagLst>
</file>

<file path=ppt/tags/tag184.xml><?xml version="1.0" encoding="utf-8"?>
<p:tagLst xmlns:a="http://schemas.openxmlformats.org/drawingml/2006/main" xmlns:r="http://schemas.openxmlformats.org/officeDocument/2006/relationships" xmlns:p="http://schemas.openxmlformats.org/presentationml/2006/main">
  <p:tag name="NUM" val="6"/>
</p:tagLst>
</file>

<file path=ppt/tags/tag185.xml><?xml version="1.0" encoding="utf-8"?>
<p:tagLst xmlns:a="http://schemas.openxmlformats.org/drawingml/2006/main" xmlns:r="http://schemas.openxmlformats.org/officeDocument/2006/relationships" xmlns:p="http://schemas.openxmlformats.org/presentationml/2006/main">
  <p:tag name="NUM" val="7"/>
</p:tagLst>
</file>

<file path=ppt/tags/tag186.xml><?xml version="1.0" encoding="utf-8"?>
<p:tagLst xmlns:a="http://schemas.openxmlformats.org/drawingml/2006/main" xmlns:r="http://schemas.openxmlformats.org/officeDocument/2006/relationships" xmlns:p="http://schemas.openxmlformats.org/presentationml/2006/main">
  <p:tag name="NUM" val="8"/>
</p:tagLst>
</file>

<file path=ppt/tags/tag187.xml><?xml version="1.0" encoding="utf-8"?>
<p:tagLst xmlns:a="http://schemas.openxmlformats.org/drawingml/2006/main" xmlns:r="http://schemas.openxmlformats.org/officeDocument/2006/relationships" xmlns:p="http://schemas.openxmlformats.org/presentationml/2006/main">
  <p:tag name="NUM" val="9"/>
</p:tagLst>
</file>

<file path=ppt/tags/tag188.xml><?xml version="1.0" encoding="utf-8"?>
<p:tagLst xmlns:a="http://schemas.openxmlformats.org/drawingml/2006/main" xmlns:r="http://schemas.openxmlformats.org/officeDocument/2006/relationships" xmlns:p="http://schemas.openxmlformats.org/presentationml/2006/main">
  <p:tag name="NUM" val="10"/>
</p:tagLst>
</file>

<file path=ppt/tags/tag189.xml><?xml version="1.0" encoding="utf-8"?>
<p:tagLst xmlns:a="http://schemas.openxmlformats.org/drawingml/2006/main" xmlns:r="http://schemas.openxmlformats.org/officeDocument/2006/relationships" xmlns:p="http://schemas.openxmlformats.org/presentationml/2006/main">
  <p:tag name="NUM" val="11"/>
</p:tagLst>
</file>

<file path=ppt/tags/tag1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0.xml><?xml version="1.0" encoding="utf-8"?>
<p:tagLst xmlns:a="http://schemas.openxmlformats.org/drawingml/2006/main" xmlns:r="http://schemas.openxmlformats.org/officeDocument/2006/relationships" xmlns:p="http://schemas.openxmlformats.org/presentationml/2006/main">
  <p:tag name="NUM" val="12"/>
</p:tagLst>
</file>

<file path=ppt/tags/tag191.xml><?xml version="1.0" encoding="utf-8"?>
<p:tagLst xmlns:a="http://schemas.openxmlformats.org/drawingml/2006/main" xmlns:r="http://schemas.openxmlformats.org/officeDocument/2006/relationships" xmlns:p="http://schemas.openxmlformats.org/presentationml/2006/main">
  <p:tag name="NUM" val="12"/>
</p:tagLst>
</file>

<file path=ppt/tags/tag192.xml><?xml version="1.0" encoding="utf-8"?>
<p:tagLst xmlns:a="http://schemas.openxmlformats.org/drawingml/2006/main" xmlns:r="http://schemas.openxmlformats.org/officeDocument/2006/relationships" xmlns:p="http://schemas.openxmlformats.org/presentationml/2006/main">
  <p:tag name="MIO_GUID" val="f8d1bd6e-93c3-49ae-80c7-abccbc9db2af"/>
  <p:tag name="MIO_XPLAT_OBJECTNAME" val="P17_Orientations stratégiques"/>
  <p:tag name="MIO_OBJECTFOLDER" val="874cbfd5-45a4-435d-81f6-ab4f991664d1"/>
  <p:tag name="MIO_EKGUID" val="7dd2ec9c-cc8e-4016-b102-6a39a69260fb"/>
  <p:tag name="MIO_UPDATE" val="True"/>
  <p:tag name="MIO_VERSION" val="19.03.2024 15:32:10"/>
  <p:tag name="MIO_DBID" val="0F45B44C-9BC7-4D85-81C4-7155EE70A7B9"/>
  <p:tag name="MIO_LASTDOWNLOADED" val="06.09.2024 16:16:00.304"/>
  <p:tag name="MIO_OBJECTNAME" val="P17_Orientations stratégiques"/>
  <p:tag name="MIO_LASTEDITORNAME" val="Nadège Delpor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NUM" val="1"/>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MKlteIdURyZzC7TOdb207A"/>
  <p:tag name="NUM" val="2"/>
</p:tagLst>
</file>

<file path=ppt/tags/tag195.xml><?xml version="1.0" encoding="utf-8"?>
<p:tagLst xmlns:a="http://schemas.openxmlformats.org/drawingml/2006/main" xmlns:r="http://schemas.openxmlformats.org/officeDocument/2006/relationships" xmlns:p="http://schemas.openxmlformats.org/presentationml/2006/main">
  <p:tag name="NUM" val="4"/>
</p:tagLst>
</file>

<file path=ppt/tags/tag196.xml><?xml version="1.0" encoding="utf-8"?>
<p:tagLst xmlns:a="http://schemas.openxmlformats.org/drawingml/2006/main" xmlns:r="http://schemas.openxmlformats.org/officeDocument/2006/relationships" xmlns:p="http://schemas.openxmlformats.org/presentationml/2006/main">
  <p:tag name="NUM" val="3"/>
</p:tagLst>
</file>

<file path=ppt/tags/tag197.xml><?xml version="1.0" encoding="utf-8"?>
<p:tagLst xmlns:a="http://schemas.openxmlformats.org/drawingml/2006/main" xmlns:r="http://schemas.openxmlformats.org/officeDocument/2006/relationships" xmlns:p="http://schemas.openxmlformats.org/presentationml/2006/main">
  <p:tag name="NUM" val="8"/>
</p:tagLst>
</file>

<file path=ppt/tags/tag198.xml><?xml version="1.0" encoding="utf-8"?>
<p:tagLst xmlns:a="http://schemas.openxmlformats.org/drawingml/2006/main" xmlns:r="http://schemas.openxmlformats.org/officeDocument/2006/relationships" xmlns:p="http://schemas.openxmlformats.org/presentationml/2006/main">
  <p:tag name="NUM" val="9"/>
</p:tagLst>
</file>

<file path=ppt/tags/tag199.xml><?xml version="1.0" encoding="utf-8"?>
<p:tagLst xmlns:a="http://schemas.openxmlformats.org/drawingml/2006/main" xmlns:r="http://schemas.openxmlformats.org/officeDocument/2006/relationships" xmlns:p="http://schemas.openxmlformats.org/presentationml/2006/main">
  <p:tag name="MIO_EKGUID" val="256a1bad-5e34-4212-98aa-4ebb6b684a67"/>
  <p:tag name="MIO_GUID" val="5fcfd42b-e12b-490b-9fa9-9db93f1e01fa"/>
  <p:tag name="MIO_UPDATE" val="True"/>
  <p:tag name="MIO_VERSION" val="04.01.2021 19:19:37"/>
  <p:tag name="MIO_DBID" val="0F45B44C-9BC7-4D85-81C4-7155EE70A7B9"/>
  <p:tag name="MIO_LASTDOWNLOADED" val="06.09.2024 16:39:44.321"/>
  <p:tag name="MIO_OBJECTNAME" val="CDPQ_Montreal_2"/>
  <p:tag name="MIO_LASTEDITORNAME" val="Audré Bélanger"/>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200.xml><?xml version="1.0" encoding="utf-8"?>
<p:tagLst xmlns:a="http://schemas.openxmlformats.org/drawingml/2006/main" xmlns:r="http://schemas.openxmlformats.org/officeDocument/2006/relationships" xmlns:p="http://schemas.openxmlformats.org/presentationml/2006/main">
  <p:tag name="MIO_GUID" val="66c44e74-9099-462f-8856-7f2bf3280ce4"/>
  <p:tag name="MIO_XPLAT_OBJECTNAME" val="P27_Survol de notre portefeuille"/>
  <p:tag name="MIO_OBJECTFOLDER" val="874cbfd5-45a4-435d-81f6-ab4f991664d1"/>
  <p:tag name="MIO_EKGUID" val="546081d6-6a62-470b-9671-eaeb3b13fe10"/>
  <p:tag name="MIO_UPDATE" val="True"/>
  <p:tag name="MIO_VERSION" val="03.05.2024 20:49:11"/>
  <p:tag name="MIO_DBID" val="0F45B44C-9BC7-4D85-81C4-7155EE70A7B9"/>
  <p:tag name="MIO_LASTDOWNLOADED" val="06.09.2024 16:16:22.934"/>
  <p:tag name="MIO_OBJECTNAME" val="P27_Survol de notre portefeuille"/>
  <p:tag name="MIO_LASTEDITORNAME" val="Nadège Delporte"/>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4"/>
</p:tagLst>
</file>

<file path=ppt/tags/tag205.xml><?xml version="1.0" encoding="utf-8"?>
<p:tagLst xmlns:a="http://schemas.openxmlformats.org/drawingml/2006/main" xmlns:r="http://schemas.openxmlformats.org/officeDocument/2006/relationships" xmlns:p="http://schemas.openxmlformats.org/presentationml/2006/main">
  <p:tag name="NUM" val="5"/>
</p:tagLst>
</file>

<file path=ppt/tags/tag206.xml><?xml version="1.0" encoding="utf-8"?>
<p:tagLst xmlns:a="http://schemas.openxmlformats.org/drawingml/2006/main" xmlns:r="http://schemas.openxmlformats.org/officeDocument/2006/relationships" xmlns:p="http://schemas.openxmlformats.org/presentationml/2006/main">
  <p:tag name="NUM" val="6"/>
</p:tagLst>
</file>

<file path=ppt/tags/tag207.xml><?xml version="1.0" encoding="utf-8"?>
<p:tagLst xmlns:a="http://schemas.openxmlformats.org/drawingml/2006/main" xmlns:r="http://schemas.openxmlformats.org/officeDocument/2006/relationships" xmlns:p="http://schemas.openxmlformats.org/presentationml/2006/main">
  <p:tag name="NUM" val="7"/>
</p:tagLst>
</file>

<file path=ppt/tags/tag208.xml><?xml version="1.0" encoding="utf-8"?>
<p:tagLst xmlns:a="http://schemas.openxmlformats.org/drawingml/2006/main" xmlns:r="http://schemas.openxmlformats.org/officeDocument/2006/relationships" xmlns:p="http://schemas.openxmlformats.org/presentationml/2006/main">
  <p:tag name="NUM" val="8"/>
</p:tagLst>
</file>

<file path=ppt/tags/tag209.xml><?xml version="1.0" encoding="utf-8"?>
<p:tagLst xmlns:a="http://schemas.openxmlformats.org/drawingml/2006/main" xmlns:r="http://schemas.openxmlformats.org/officeDocument/2006/relationships" xmlns:p="http://schemas.openxmlformats.org/presentationml/2006/main">
  <p:tag name="NUM" val="9"/>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0.xml><?xml version="1.0" encoding="utf-8"?>
<p:tagLst xmlns:a="http://schemas.openxmlformats.org/drawingml/2006/main" xmlns:r="http://schemas.openxmlformats.org/officeDocument/2006/relationships" xmlns:p="http://schemas.openxmlformats.org/presentationml/2006/main">
  <p:tag name="NUM" val="10"/>
</p:tagLst>
</file>

<file path=ppt/tags/tag211.xml><?xml version="1.0" encoding="utf-8"?>
<p:tagLst xmlns:a="http://schemas.openxmlformats.org/drawingml/2006/main" xmlns:r="http://schemas.openxmlformats.org/officeDocument/2006/relationships" xmlns:p="http://schemas.openxmlformats.org/presentationml/2006/main">
  <p:tag name="NUM" val="11"/>
</p:tagLst>
</file>

<file path=ppt/tags/tag212.xml><?xml version="1.0" encoding="utf-8"?>
<p:tagLst xmlns:a="http://schemas.openxmlformats.org/drawingml/2006/main" xmlns:r="http://schemas.openxmlformats.org/officeDocument/2006/relationships" xmlns:p="http://schemas.openxmlformats.org/presentationml/2006/main">
  <p:tag name="NUM" val="12"/>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NUM" val="13"/>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oW.5gzYSeaiDEySmlDm6g"/>
  <p:tag name="NUM" val="14"/>
</p:tagLst>
</file>

<file path=ppt/tags/tag215.xml><?xml version="1.0" encoding="utf-8"?>
<p:tagLst xmlns:a="http://schemas.openxmlformats.org/drawingml/2006/main" xmlns:r="http://schemas.openxmlformats.org/officeDocument/2006/relationships" xmlns:p="http://schemas.openxmlformats.org/presentationml/2006/main">
  <p:tag name="NUM" val="15"/>
</p:tagLst>
</file>

<file path=ppt/tags/tag216.xml><?xml version="1.0" encoding="utf-8"?>
<p:tagLst xmlns:a="http://schemas.openxmlformats.org/drawingml/2006/main" xmlns:r="http://schemas.openxmlformats.org/officeDocument/2006/relationships" xmlns:p="http://schemas.openxmlformats.org/presentationml/2006/main">
  <p:tag name="NUM" val="16"/>
</p:tagLst>
</file>

<file path=ppt/tags/tag217.xml><?xml version="1.0" encoding="utf-8"?>
<p:tagLst xmlns:a="http://schemas.openxmlformats.org/drawingml/2006/main" xmlns:r="http://schemas.openxmlformats.org/officeDocument/2006/relationships" xmlns:p="http://schemas.openxmlformats.org/presentationml/2006/main">
  <p:tag name="NUM" val="17"/>
</p:tagLst>
</file>

<file path=ppt/tags/tag218.xml><?xml version="1.0" encoding="utf-8"?>
<p:tagLst xmlns:a="http://schemas.openxmlformats.org/drawingml/2006/main" xmlns:r="http://schemas.openxmlformats.org/officeDocument/2006/relationships" xmlns:p="http://schemas.openxmlformats.org/presentationml/2006/main">
  <p:tag name="NUM" val="18"/>
</p:tagLst>
</file>

<file path=ppt/tags/tag219.xml><?xml version="1.0" encoding="utf-8"?>
<p:tagLst xmlns:a="http://schemas.openxmlformats.org/drawingml/2006/main" xmlns:r="http://schemas.openxmlformats.org/officeDocument/2006/relationships" xmlns:p="http://schemas.openxmlformats.org/presentationml/2006/main">
  <p:tag name="NUM" val="19"/>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220.xml><?xml version="1.0" encoding="utf-8"?>
<p:tagLst xmlns:a="http://schemas.openxmlformats.org/drawingml/2006/main" xmlns:r="http://schemas.openxmlformats.org/officeDocument/2006/relationships" xmlns:p="http://schemas.openxmlformats.org/presentationml/2006/main">
  <p:tag name="NUM" val="20"/>
</p:tagLst>
</file>

<file path=ppt/tags/tag221.xml><?xml version="1.0" encoding="utf-8"?>
<p:tagLst xmlns:a="http://schemas.openxmlformats.org/drawingml/2006/main" xmlns:r="http://schemas.openxmlformats.org/officeDocument/2006/relationships" xmlns:p="http://schemas.openxmlformats.org/presentationml/2006/main">
  <p:tag name="NUM" val="21"/>
</p:tagLst>
</file>

<file path=ppt/tags/tag222.xml><?xml version="1.0" encoding="utf-8"?>
<p:tagLst xmlns:a="http://schemas.openxmlformats.org/drawingml/2006/main" xmlns:r="http://schemas.openxmlformats.org/officeDocument/2006/relationships" xmlns:p="http://schemas.openxmlformats.org/presentationml/2006/main">
  <p:tag name="NUM" val="22"/>
</p:tagLst>
</file>

<file path=ppt/tags/tag223.xml><?xml version="1.0" encoding="utf-8"?>
<p:tagLst xmlns:a="http://schemas.openxmlformats.org/drawingml/2006/main" xmlns:r="http://schemas.openxmlformats.org/officeDocument/2006/relationships" xmlns:p="http://schemas.openxmlformats.org/presentationml/2006/main">
  <p:tag name="NUM" val="23"/>
</p:tagLst>
</file>

<file path=ppt/tags/tag224.xml><?xml version="1.0" encoding="utf-8"?>
<p:tagLst xmlns:a="http://schemas.openxmlformats.org/drawingml/2006/main" xmlns:r="http://schemas.openxmlformats.org/officeDocument/2006/relationships" xmlns:p="http://schemas.openxmlformats.org/presentationml/2006/main">
  <p:tag name="NUM" val="3"/>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NUM" val="3"/>
</p:tagLst>
</file>

<file path=ppt/tags/tag227.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2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28.xml><?xml version="1.0" encoding="utf-8"?>
<p:tagLst xmlns:a="http://schemas.openxmlformats.org/drawingml/2006/main" xmlns:r="http://schemas.openxmlformats.org/officeDocument/2006/relationships" xmlns:p="http://schemas.openxmlformats.org/presentationml/2006/main">
  <p:tag name="MIO_GUID" val="49ad550c-5f12-4b90-aa12-eca94b17adc9"/>
  <p:tag name="MIO_EKGUID" val="612d8fb4-a2d0-40db-93f0-8793999a6e7a"/>
  <p:tag name="MIO_UPDATE" val="true"/>
  <p:tag name="MIO_VERSION" val="14.01.2021 23:06:25"/>
  <p:tag name="MIO_DBID" val="0F45B44C-9BC7-4D85-81C4-7155EE70A7B9"/>
  <p:tag name="MIO_XPLAT_OBJECTNAME" val="CDPQ"/>
  <p:tag name="MIO_LASTEDITORNAME" val="Audré Bélanger"/>
  <p:tag name="MIO_OBJECTFOLDER" val="ebf42aad-74f1-4cd4-8015-ed044eee34af"/>
</p:tagLst>
</file>

<file path=ppt/tags/tag2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xml><?xml version="1.0" encoding="utf-8"?>
<p:tagLst xmlns:a="http://schemas.openxmlformats.org/drawingml/2006/main" xmlns:r="http://schemas.openxmlformats.org/officeDocument/2006/relationships" xmlns:p="http://schemas.openxmlformats.org/presentationml/2006/main">
  <p:tag name="MIO_FALLBACK_LAYOUT" val="8"/>
  <p:tag name="MIO_SHOW_DATE" val="False"/>
  <p:tag name="MIO_SHOW_FOOTER" val="True"/>
  <p:tag name="MIO_SHOW_PAGENUMBER" val="True"/>
  <p:tag name="MIO_AVOID_BLANK_LAYOUT" val="True"/>
  <p:tag name="MIO_CD_LAYOUT_VALID_AREA" val="False"/>
  <p:tag name="MIO_NUMBER_OF_VALID_LAYOUTS" val="55"/>
  <p:tag name="MIO_HDS" val="True"/>
  <p:tag name="MIO_SKIPVERSION" val="01.01.0001 00:00:00"/>
  <p:tag name="MIO_EKGUID" val="ae57ec15-f32f-4493-86f0-65673421cd00"/>
  <p:tag name="MIO_UPDATE" val="True"/>
  <p:tag name="MIO_VERSION" val="18.06.2021 20:45:29"/>
  <p:tag name="MIO_DBID" val="0F45B44C-9BC7-4D85-81C4-7155EE70A7B9"/>
  <p:tag name="MIO_LASTDOWNLOADED" val="16.07.2021 15:21:55.613"/>
  <p:tag name="MIO_OBJECTNAME" val="Master CDPQ 4-3"/>
  <p:tag name="MIO_CDID" val="8ce90aa5-8e51-40cc-9203-df29e68aeed5"/>
</p:tagLst>
</file>

<file path=ppt/tags/tag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32.xml><?xml version="1.0" encoding="utf-8"?>
<p:tagLst xmlns:a="http://schemas.openxmlformats.org/drawingml/2006/main" xmlns:r="http://schemas.openxmlformats.org/officeDocument/2006/relationships" xmlns:p="http://schemas.openxmlformats.org/presentationml/2006/main">
  <p:tag name="MIO_GUID" val="49ad550c-5f12-4b90-aa12-eca94b17adc9"/>
  <p:tag name="MIO_EKGUID" val="612d8fb4-a2d0-40db-93f0-8793999a6e7a"/>
  <p:tag name="MIO_UPDATE" val="true"/>
  <p:tag name="MIO_VERSION" val="14.01.2021 23:06:25"/>
  <p:tag name="MIO_DBID" val="0F45B44C-9BC7-4D85-81C4-7155EE70A7B9"/>
  <p:tag name="MIO_XPLAT_OBJECTNAME" val="CDPQ"/>
  <p:tag name="MIO_LASTEDITORNAME" val="Audré Bélanger"/>
  <p:tag name="MIO_OBJECTFOLDER" val="ebf42aad-74f1-4cd4-8015-ed044eee34af"/>
</p:tagLst>
</file>

<file path=ppt/tags/tag3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3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4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EKGUID" val="eed37474-acad-49b8-b931-6bedbd51a5b2"/>
  <p:tag name="MIO_UPDATE" val="True"/>
  <p:tag name="MIO_DBID" val="0F45B44C-9BC7-4D85-81C4-7155EE70A7B9"/>
  <p:tag name="MIO_OBJECTNAME" val="Gabarit CDPQ 16-9 (2022)"/>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65"/>
  <p:tag name="MIO_VERSION" val="16.09.2022 18:20:55"/>
  <p:tag name="MIO_LASTDOWNLOADED" val="17.10.2024 14:11:57.009"/>
  <p:tag name="MIO_CDID" val="ef84c336-6654-4ada-8131-067ab8a216ca"/>
</p:tagLst>
</file>

<file path=ppt/tags/tag5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5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5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6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6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7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82.xml><?xml version="1.0" encoding="utf-8"?>
<p:tagLst xmlns:a="http://schemas.openxmlformats.org/drawingml/2006/main" xmlns:r="http://schemas.openxmlformats.org/officeDocument/2006/relationships" xmlns:p="http://schemas.openxmlformats.org/presentationml/2006/main">
  <p:tag name="NUM" val="9"/>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87.xml><?xml version="1.0" encoding="utf-8"?>
<p:tagLst xmlns:a="http://schemas.openxmlformats.org/drawingml/2006/main" xmlns:r="http://schemas.openxmlformats.org/officeDocument/2006/relationships" xmlns:p="http://schemas.openxmlformats.org/presentationml/2006/main">
  <p:tag name="NUM" val="9"/>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9.xml><?xml version="1.0" encoding="utf-8"?>
<p:tagLst xmlns:a="http://schemas.openxmlformats.org/drawingml/2006/main" xmlns:r="http://schemas.openxmlformats.org/officeDocument/2006/relationships" xmlns:p="http://schemas.openxmlformats.org/presentationml/2006/main">
  <p:tag name="MIO_GUID" val="e011eef9-5a08-4aae-b685-86103f630866"/>
  <p:tag name="MIO_EKGUID" val="180dcf4e-d69b-4ac1-96dc-b7f9e08da583"/>
  <p:tag name="MIO_UPDATE" val="True"/>
  <p:tag name="MIO_VERSION" val="15.01.2021 15:10:23"/>
  <p:tag name="MIO_DBID" val="0F45B44C-9BC7-4D85-81C4-7155EE70A7B9"/>
  <p:tag name="MIO_LASTDOWNLOADED" val="11.05.2021 15:44:45.543"/>
  <p:tag name="MIO_OBJECTNAME" val="CDPQ"/>
  <p:tag name="MIO_LASTEDITORNAME" val="Audré Bélanger"/>
</p:tagLst>
</file>

<file path=ppt/tags/tag9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9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ags/tag9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PN73OFibVEH8u2YpzluGg"/>
</p:tagLst>
</file>

<file path=ppt/theme/theme1.xml><?xml version="1.0" encoding="utf-8"?>
<a:theme xmlns:a="http://schemas.openxmlformats.org/drawingml/2006/main" name="Gabarit CDPQ 16-9 (2022)">
  <a:themeElements>
    <a:clrScheme name="CDPQ_2022">
      <a:dk1>
        <a:srgbClr val="000000"/>
      </a:dk1>
      <a:lt1>
        <a:srgbClr val="FFFFFF"/>
      </a:lt1>
      <a:dk2>
        <a:srgbClr val="6B90AA"/>
      </a:dk2>
      <a:lt2>
        <a:srgbClr val="DCDCDC"/>
      </a:lt2>
      <a:accent1>
        <a:srgbClr val="409390"/>
      </a:accent1>
      <a:accent2>
        <a:srgbClr val="232C55"/>
      </a:accent2>
      <a:accent3>
        <a:srgbClr val="F8C16D"/>
      </a:accent3>
      <a:accent4>
        <a:srgbClr val="9C4174"/>
      </a:accent4>
      <a:accent5>
        <a:srgbClr val="9AC9D3"/>
      </a:accent5>
      <a:accent6>
        <a:srgbClr val="DC6137"/>
      </a:accent6>
      <a:hlink>
        <a:srgbClr val="000000"/>
      </a:hlink>
      <a:folHlink>
        <a:srgbClr val="000000"/>
      </a:folHlink>
    </a:clrScheme>
    <a:fontScheme name="CDPQ Theme Fonts">
      <a:majorFont>
        <a:latin typeface="Georgia"/>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1F1EF"/>
        </a:solidFill>
        <a:ln>
          <a:noFill/>
        </a:ln>
      </a:spPr>
      <a:bodyPr rtlCol="0" anchor="ctr"/>
      <a:lstStyle>
        <a:defPPr algn="ctr">
          <a:spcBef>
            <a:spcPts val="800"/>
          </a:spcBef>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800"/>
          </a:spcBef>
          <a:defRPr sz="1600" dirty="0"/>
        </a:defPPr>
      </a:lstStyle>
    </a:txDef>
  </a:objectDefaults>
  <a:extraClrSchemeLst/>
  <a:custClrLst>
    <a:custClr name="Vert clair">
      <a:srgbClr val="E1F1EF"/>
    </a:custClr>
    <a:custClr name="Bleu clair">
      <a:srgbClr val="E5F3FB"/>
    </a:custClr>
    <a:custClr name="Gris clair">
      <a:srgbClr val="E3E3E3"/>
    </a:custClr>
    <a:custClr name="Beige clair">
      <a:srgbClr val="F5F2EF"/>
    </a:custClr>
    <a:custClr name="Menthe">
      <a:srgbClr val="D0E5AE"/>
    </a:custClr>
    <a:custClr name="Vert émeraude">
      <a:srgbClr val="306E6C"/>
    </a:custClr>
    <a:custClr name="Lilas">
      <a:srgbClr val="919CD1"/>
    </a:custClr>
  </a:custClrLst>
  <a:extLst>
    <a:ext uri="{05A4C25C-085E-4340-85A3-A5531E510DB2}">
      <thm15:themeFamily xmlns:thm15="http://schemas.microsoft.com/office/thememl/2012/main" name="Gabarit-16.9_2022" id="{D0053544-0D73-41E7-AEAB-00E3FC32B3F4}" vid="{7F875E2D-DDE8-4811-817D-EBD998003C0D}"/>
    </a:ext>
  </a:extLst>
</a:theme>
</file>

<file path=ppt/theme/theme2.xml><?xml version="1.0" encoding="utf-8"?>
<a:theme xmlns:a="http://schemas.openxmlformats.org/drawingml/2006/main" name="Thème Office">
  <a:themeElements>
    <a:clrScheme name="CDPQ_2021_NOUVEAU">
      <a:dk1>
        <a:srgbClr val="000000"/>
      </a:dk1>
      <a:lt1>
        <a:srgbClr val="FFFFFF"/>
      </a:lt1>
      <a:dk2>
        <a:srgbClr val="6B90AA"/>
      </a:dk2>
      <a:lt2>
        <a:srgbClr val="DCDCDC"/>
      </a:lt2>
      <a:accent1>
        <a:srgbClr val="409390"/>
      </a:accent1>
      <a:accent2>
        <a:srgbClr val="232C55"/>
      </a:accent2>
      <a:accent3>
        <a:srgbClr val="F8C16D"/>
      </a:accent3>
      <a:accent4>
        <a:srgbClr val="7D3669"/>
      </a:accent4>
      <a:accent5>
        <a:srgbClr val="9AC9D3"/>
      </a:accent5>
      <a:accent6>
        <a:srgbClr val="DC6137"/>
      </a:accent6>
      <a:hlink>
        <a:srgbClr val="000000"/>
      </a:hlink>
      <a:folHlink>
        <a:srgbClr val="000000"/>
      </a:folHlink>
    </a:clrScheme>
    <a:fontScheme name="CDPQ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ert clair">
      <a:srgbClr val="E1F1EF"/>
    </a:custClr>
    <a:custClr name="Bleu clair">
      <a:srgbClr val="E5F3FB"/>
    </a:custClr>
    <a:custClr name="Gris clair">
      <a:srgbClr val="E3E3E3"/>
    </a:custClr>
    <a:custClr name="Beige clair">
      <a:srgbClr val="F5F2EF"/>
    </a:custClr>
    <a:custClr name="Menthe">
      <a:srgbClr val="D0E5AE"/>
    </a:custClr>
    <a:custClr name="Vert émeraude">
      <a:srgbClr val="306E6C"/>
    </a:custClr>
    <a:custClr name="Lilas">
      <a:srgbClr val="919CD1"/>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CDPQ_2021_NOUVEAU">
      <a:dk1>
        <a:srgbClr val="000000"/>
      </a:dk1>
      <a:lt1>
        <a:srgbClr val="FFFFFF"/>
      </a:lt1>
      <a:dk2>
        <a:srgbClr val="6B90AA"/>
      </a:dk2>
      <a:lt2>
        <a:srgbClr val="DCDCDC"/>
      </a:lt2>
      <a:accent1>
        <a:srgbClr val="409390"/>
      </a:accent1>
      <a:accent2>
        <a:srgbClr val="232C55"/>
      </a:accent2>
      <a:accent3>
        <a:srgbClr val="F8C16D"/>
      </a:accent3>
      <a:accent4>
        <a:srgbClr val="7D3669"/>
      </a:accent4>
      <a:accent5>
        <a:srgbClr val="9AC9D3"/>
      </a:accent5>
      <a:accent6>
        <a:srgbClr val="DC6137"/>
      </a:accent6>
      <a:hlink>
        <a:srgbClr val="000000"/>
      </a:hlink>
      <a:folHlink>
        <a:srgbClr val="000000"/>
      </a:folHlink>
    </a:clrScheme>
    <a:fontScheme name="CDPQ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ert clair">
      <a:srgbClr val="E1F1EF"/>
    </a:custClr>
    <a:custClr name="Bleu clair">
      <a:srgbClr val="E5F3FB"/>
    </a:custClr>
    <a:custClr name="Gris clair">
      <a:srgbClr val="E3E3E3"/>
    </a:custClr>
    <a:custClr name="Beige clair">
      <a:srgbClr val="F5F2EF"/>
    </a:custClr>
    <a:custClr name="Menthe">
      <a:srgbClr val="D0E5AE"/>
    </a:custClr>
    <a:custClr name="Vert émeraude">
      <a:srgbClr val="306E6C"/>
    </a:custClr>
    <a:custClr name="Lilas">
      <a:srgbClr val="919CD1"/>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1a070a6-1b14-4ece-a8d2-aeff60aa5b37" xsi:nil="true"/>
    <lcf76f155ced4ddcb4097134ff3c332f xmlns="76f72a69-ec39-446b-ac99-888397a6254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56F6EA160635B418F9B5B862FF8ADE5" ma:contentTypeVersion="11" ma:contentTypeDescription="Crée un document." ma:contentTypeScope="" ma:versionID="1f2436b8328eb3210c8c84b4913834e8">
  <xsd:schema xmlns:xsd="http://www.w3.org/2001/XMLSchema" xmlns:xs="http://www.w3.org/2001/XMLSchema" xmlns:p="http://schemas.microsoft.com/office/2006/metadata/properties" xmlns:ns2="76f72a69-ec39-446b-ac99-888397a62541" xmlns:ns3="51a070a6-1b14-4ece-a8d2-aeff60aa5b37" targetNamespace="http://schemas.microsoft.com/office/2006/metadata/properties" ma:root="true" ma:fieldsID="f0be619fe418b06050b964e810d39cf7" ns2:_="" ns3:_="">
    <xsd:import namespace="76f72a69-ec39-446b-ac99-888397a62541"/>
    <xsd:import namespace="51a070a6-1b14-4ece-a8d2-aeff60aa5b3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f72a69-ec39-446b-ac99-888397a625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657be853-38d9-475f-b1fb-a8d4323ff3f3"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a070a6-1b14-4ece-a8d2-aeff60aa5b3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062a10e-7a26-4f96-8a3f-269a69fe3a8a}" ma:internalName="TaxCatchAll" ma:showField="CatchAllData" ma:web="51a070a6-1b14-4ece-a8d2-aeff60aa5b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74D71-7648-4593-A394-69604BB5C8EA}">
  <ds:schemaRefs>
    <ds:schemaRef ds:uri="http://schemas.microsoft.com/sharepoint/v3/contenttype/forms"/>
  </ds:schemaRefs>
</ds:datastoreItem>
</file>

<file path=customXml/itemProps2.xml><?xml version="1.0" encoding="utf-8"?>
<ds:datastoreItem xmlns:ds="http://schemas.openxmlformats.org/officeDocument/2006/customXml" ds:itemID="{70E3EC5B-4273-4164-8CEB-5808AD6A9B2E}">
  <ds:schemaRefs>
    <ds:schemaRef ds:uri="http://www.w3.org/XML/1998/namespace"/>
    <ds:schemaRef ds:uri="http://schemas.microsoft.com/office/2006/documentManagement/types"/>
    <ds:schemaRef ds:uri="http://purl.org/dc/terms/"/>
    <ds:schemaRef ds:uri="http://purl.org/dc/dcmitype/"/>
    <ds:schemaRef ds:uri="76f72a69-ec39-446b-ac99-888397a62541"/>
    <ds:schemaRef ds:uri="http://purl.org/dc/elements/1.1/"/>
    <ds:schemaRef ds:uri="http://schemas.microsoft.com/office/infopath/2007/PartnerControls"/>
    <ds:schemaRef ds:uri="http://schemas.openxmlformats.org/package/2006/metadata/core-properties"/>
    <ds:schemaRef ds:uri="51a070a6-1b14-4ece-a8d2-aeff60aa5b37"/>
    <ds:schemaRef ds:uri="http://schemas.microsoft.com/office/2006/metadata/properties"/>
  </ds:schemaRefs>
</ds:datastoreItem>
</file>

<file path=customXml/itemProps3.xml><?xml version="1.0" encoding="utf-8"?>
<ds:datastoreItem xmlns:ds="http://schemas.openxmlformats.org/officeDocument/2006/customXml" ds:itemID="{FEACF857-0DED-4CD4-B5A4-4C81FFB74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f72a69-ec39-446b-ac99-888397a62541"/>
    <ds:schemaRef ds:uri="51a070a6-1b14-4ece-a8d2-aeff60aa5b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TotalTime>
  <Words>1445</Words>
  <Application>Microsoft Macintosh PowerPoint</Application>
  <PresentationFormat>Grand écran</PresentationFormat>
  <Paragraphs>324</Paragraphs>
  <Slides>26</Slides>
  <Notes>6</Notes>
  <HiddenSlides>0</HiddenSlides>
  <MMClips>2</MMClips>
  <ScaleCrop>false</ScaleCrop>
  <HeadingPairs>
    <vt:vector size="8" baseType="variant">
      <vt:variant>
        <vt:lpstr>Polices utilisées</vt:lpstr>
      </vt:variant>
      <vt:variant>
        <vt:i4>2</vt:i4>
      </vt:variant>
      <vt:variant>
        <vt:lpstr>Thème</vt:lpstr>
      </vt:variant>
      <vt:variant>
        <vt:i4>1</vt:i4>
      </vt:variant>
      <vt:variant>
        <vt:lpstr>Serveurs OLE incorporés</vt:lpstr>
      </vt:variant>
      <vt:variant>
        <vt:i4>1</vt:i4>
      </vt:variant>
      <vt:variant>
        <vt:lpstr>Titres des diapositives</vt:lpstr>
      </vt:variant>
      <vt:variant>
        <vt:i4>26</vt:i4>
      </vt:variant>
    </vt:vector>
  </HeadingPairs>
  <TitlesOfParts>
    <vt:vector size="30" baseType="lpstr">
      <vt:lpstr>Arial</vt:lpstr>
      <vt:lpstr>Georgia</vt:lpstr>
      <vt:lpstr>Gabarit CDPQ 16-9 (2022)</vt:lpstr>
      <vt:lpstr>Diapositive think-cell</vt:lpstr>
      <vt:lpstr>Lancement de la compétition : DéfIA</vt:lpstr>
      <vt:lpstr>Au programme</vt:lpstr>
      <vt:lpstr>Présentation PowerPoint</vt:lpstr>
      <vt:lpstr>Notre histoire se déploie sur près de 60 ans</vt:lpstr>
      <vt:lpstr>Nous sommes un groupe mondial d’investissement</vt:lpstr>
      <vt:lpstr>Le succès à long terme commence  par la bonne approche d’investissement.</vt:lpstr>
      <vt:lpstr>Survol de notre portefeuille</vt:lpstr>
      <vt:lpstr>Présentation PowerPoint</vt:lpstr>
      <vt:lpstr>Quelques chiffres : </vt:lpstr>
      <vt:lpstr>Le sujet :</vt:lpstr>
      <vt:lpstr>Critères d'évaluation</vt:lpstr>
      <vt:lpstr>Dates à retenir :</vt:lpstr>
      <vt:lpstr>Introduction technique  Outils  Données  </vt:lpstr>
      <vt:lpstr>Outils</vt:lpstr>
      <vt:lpstr>La donnée  </vt:lpstr>
      <vt:lpstr>Présentation PowerPoint</vt:lpstr>
      <vt:lpstr>Votre équipe</vt:lpstr>
      <vt:lpstr>Présentation PowerPoint</vt:lpstr>
      <vt:lpstr>Présentation PowerPoint</vt:lpstr>
      <vt:lpstr>Taux et crédit gouvernemental</vt:lpstr>
      <vt:lpstr>Gestion active des Taux</vt:lpstr>
      <vt:lpstr>Présentation PowerPoint</vt:lpstr>
      <vt:lpstr>Présentation PowerPoint</vt:lpstr>
      <vt:lpstr>Présentation PowerPoint</vt:lpstr>
      <vt:lpstr>À vous de jouer ! </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cp:keywords/>
  <dc:description/>
  <cp:lastModifiedBy>Xavier Péladeau-Asselin</cp:lastModifiedBy>
  <cp:revision>12</cp:revision>
  <cp:lastPrinted>2020-10-13T20:19:48Z</cp:lastPrinted>
  <dcterms:created xsi:type="dcterms:W3CDTF">2022-05-17T19:48:54Z</dcterms:created>
  <dcterms:modified xsi:type="dcterms:W3CDTF">2024-10-30T14:15:02Z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0x010100356F6EA160635B418F9B5B862FF8ADE5</vt:lpwstr>
  </property>
  <property fmtid="{D5CDD505-2E9C-101B-9397-08002B2CF9AE}" pid="3" name="MediaServiceImageTags">
    <vt:lpwstr/>
  </property>
</Properties>
</file>